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8" r:id="rId4"/>
    <p:sldId id="347" r:id="rId5"/>
    <p:sldId id="346" r:id="rId6"/>
    <p:sldId id="345" r:id="rId7"/>
    <p:sldId id="344" r:id="rId8"/>
    <p:sldId id="343" r:id="rId9"/>
    <p:sldId id="342" r:id="rId10"/>
    <p:sldId id="341" r:id="rId11"/>
    <p:sldId id="340" r:id="rId12"/>
    <p:sldId id="339" r:id="rId13"/>
    <p:sldId id="338" r:id="rId14"/>
    <p:sldId id="337" r:id="rId15"/>
    <p:sldId id="336" r:id="rId16"/>
    <p:sldId id="335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9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5" d="100"/>
          <a:sy n="55" d="100"/>
        </p:scale>
        <p:origin x="40" y="120"/>
      </p:cViewPr>
      <p:guideLst>
        <p:guide orient="horz" pos="2160"/>
        <p:guide pos="492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3335375-E9F4-203C-A5C5-D6730C706AF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8380" y="2813138"/>
            <a:ext cx="9975241" cy="1231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38A692-1787-B66B-D082-184F1A2189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7349FB-93CA-B2B7-EBF3-E6FEA85BB9F7}"/>
              </a:ext>
            </a:extLst>
          </p:cNvPr>
          <p:cNvSpPr/>
          <p:nvPr/>
        </p:nvSpPr>
        <p:spPr bwMode="white">
          <a:xfrm>
            <a:off x="4948571" y="2277409"/>
            <a:ext cx="561904" cy="10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926907-0344-1009-4A8A-7A499A8EA977}"/>
              </a:ext>
            </a:extLst>
          </p:cNvPr>
          <p:cNvSpPr/>
          <p:nvPr/>
        </p:nvSpPr>
        <p:spPr bwMode="white">
          <a:xfrm>
            <a:off x="4151784" y="5589240"/>
            <a:ext cx="482501" cy="490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4CAE34-3DDD-5220-C314-C85C282FA85D}"/>
              </a:ext>
            </a:extLst>
          </p:cNvPr>
          <p:cNvSpPr/>
          <p:nvPr/>
        </p:nvSpPr>
        <p:spPr bwMode="white">
          <a:xfrm>
            <a:off x="8688288" y="2277409"/>
            <a:ext cx="921944" cy="10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1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13A92-6F1D-03C3-1763-37DD64B5C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F26826-7D89-8793-C683-047C00D3CA65}"/>
              </a:ext>
            </a:extLst>
          </p:cNvPr>
          <p:cNvSpPr/>
          <p:nvPr/>
        </p:nvSpPr>
        <p:spPr bwMode="white">
          <a:xfrm>
            <a:off x="2748571" y="3814336"/>
            <a:ext cx="752380" cy="3910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5D8CF38-AB41-6858-02CF-573FBAAAEA9F}"/>
              </a:ext>
            </a:extLst>
          </p:cNvPr>
          <p:cNvSpPr/>
          <p:nvPr/>
        </p:nvSpPr>
        <p:spPr bwMode="white">
          <a:xfrm>
            <a:off x="6816080" y="1196752"/>
            <a:ext cx="115212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319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0CD469-2C4C-46DE-1AAB-22B95B4662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A3D837-3F6C-A751-29D1-51BE2A7C9CBC}"/>
              </a:ext>
            </a:extLst>
          </p:cNvPr>
          <p:cNvSpPr/>
          <p:nvPr/>
        </p:nvSpPr>
        <p:spPr bwMode="white">
          <a:xfrm>
            <a:off x="2634285" y="4064717"/>
            <a:ext cx="866666" cy="3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082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CC3A0-358C-EC1D-CF1C-24302C282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6CB09-84EB-41B4-6CFD-B4D468C7BE20}"/>
              </a:ext>
            </a:extLst>
          </p:cNvPr>
          <p:cNvSpPr/>
          <p:nvPr/>
        </p:nvSpPr>
        <p:spPr bwMode="white">
          <a:xfrm>
            <a:off x="6691428" y="1478087"/>
            <a:ext cx="542857" cy="40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1A1AE6-F74B-3BF2-11F2-F579397880EE}"/>
              </a:ext>
            </a:extLst>
          </p:cNvPr>
          <p:cNvSpPr/>
          <p:nvPr/>
        </p:nvSpPr>
        <p:spPr bwMode="white">
          <a:xfrm>
            <a:off x="4739047" y="2719433"/>
            <a:ext cx="552380" cy="391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1765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66943E-7727-DF38-BE4A-DE08D95B4B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88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2357CC-4CA7-2908-F5FD-AFC1CF718FFC}"/>
              </a:ext>
            </a:extLst>
          </p:cNvPr>
          <p:cNvSpPr/>
          <p:nvPr/>
        </p:nvSpPr>
        <p:spPr bwMode="white">
          <a:xfrm>
            <a:off x="1524699" y="4509120"/>
            <a:ext cx="5507405" cy="1080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5E47CF4-A0F3-4B32-4DEF-A085044608D2}"/>
              </a:ext>
            </a:extLst>
          </p:cNvPr>
          <p:cNvSpPr/>
          <p:nvPr/>
        </p:nvSpPr>
        <p:spPr bwMode="white">
          <a:xfrm>
            <a:off x="3071664" y="5886000"/>
            <a:ext cx="1656184" cy="5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60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3A1587-EAE3-0E75-1599-00D7A8499E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53"/>
          <a:stretch/>
        </p:blipFill>
        <p:spPr>
          <a:xfrm>
            <a:off x="720000" y="1120485"/>
            <a:ext cx="10800000" cy="3820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441258-7029-D29C-4C2A-51A84A894C51}"/>
              </a:ext>
            </a:extLst>
          </p:cNvPr>
          <p:cNvSpPr/>
          <p:nvPr/>
        </p:nvSpPr>
        <p:spPr bwMode="white">
          <a:xfrm>
            <a:off x="681904" y="2704661"/>
            <a:ext cx="563012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83F754-F3C5-4100-F2FF-42EBE7B80539}"/>
              </a:ext>
            </a:extLst>
          </p:cNvPr>
          <p:cNvSpPr/>
          <p:nvPr/>
        </p:nvSpPr>
        <p:spPr bwMode="white">
          <a:xfrm>
            <a:off x="2279576" y="4072812"/>
            <a:ext cx="1872208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99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8D1B60-5898-89EA-FF2A-F7781BD511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8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9DBDA7-87CE-E812-BF9D-F2FF07D90831}"/>
              </a:ext>
            </a:extLst>
          </p:cNvPr>
          <p:cNvSpPr/>
          <p:nvPr/>
        </p:nvSpPr>
        <p:spPr bwMode="white">
          <a:xfrm>
            <a:off x="681904" y="2636912"/>
            <a:ext cx="77903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D47282-FAD7-C6DC-4489-B1627FBD2556}"/>
              </a:ext>
            </a:extLst>
          </p:cNvPr>
          <p:cNvSpPr/>
          <p:nvPr/>
        </p:nvSpPr>
        <p:spPr bwMode="white">
          <a:xfrm>
            <a:off x="2279576" y="4077072"/>
            <a:ext cx="417646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C2FFE0B-F609-9206-E2C4-2484F1496BE9}"/>
              </a:ext>
            </a:extLst>
          </p:cNvPr>
          <p:cNvSpPr/>
          <p:nvPr/>
        </p:nvSpPr>
        <p:spPr bwMode="white">
          <a:xfrm>
            <a:off x="2279576" y="5468358"/>
            <a:ext cx="2016224" cy="62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34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C6F807-52BE-2C4A-E6FF-951D9B7483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86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098873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EB324-BB0E-DACB-0E93-946D1A141E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79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85A44D-36C2-5216-0AB7-20714794D83B}"/>
              </a:ext>
            </a:extLst>
          </p:cNvPr>
          <p:cNvSpPr/>
          <p:nvPr/>
        </p:nvSpPr>
        <p:spPr bwMode="white">
          <a:xfrm>
            <a:off x="685151" y="3760502"/>
            <a:ext cx="8003137" cy="53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49B9282-08A9-04CA-05DB-5CD0039F7371}"/>
              </a:ext>
            </a:extLst>
          </p:cNvPr>
          <p:cNvSpPr/>
          <p:nvPr/>
        </p:nvSpPr>
        <p:spPr bwMode="white">
          <a:xfrm>
            <a:off x="685151" y="4509120"/>
            <a:ext cx="8867233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95CEFCB-E2E1-0009-690C-49595564A798}"/>
              </a:ext>
            </a:extLst>
          </p:cNvPr>
          <p:cNvSpPr/>
          <p:nvPr/>
        </p:nvSpPr>
        <p:spPr bwMode="white">
          <a:xfrm>
            <a:off x="720000" y="6041121"/>
            <a:ext cx="8832384" cy="53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222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782FB7-EC94-98E1-2768-C30FC69F26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27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FE5E06-D0F8-2B5C-1EA7-69FAD843F073}"/>
              </a:ext>
            </a:extLst>
          </p:cNvPr>
          <p:cNvSpPr/>
          <p:nvPr/>
        </p:nvSpPr>
        <p:spPr bwMode="white">
          <a:xfrm>
            <a:off x="683623" y="1226786"/>
            <a:ext cx="2710056" cy="418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93415-6777-4516-D293-6768E5A4913C}"/>
              </a:ext>
            </a:extLst>
          </p:cNvPr>
          <p:cNvSpPr/>
          <p:nvPr/>
        </p:nvSpPr>
        <p:spPr bwMode="white">
          <a:xfrm>
            <a:off x="683623" y="2063943"/>
            <a:ext cx="2073466" cy="400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3BB80B-CE67-9B38-42F4-ABC736A2FC0D}"/>
              </a:ext>
            </a:extLst>
          </p:cNvPr>
          <p:cNvSpPr/>
          <p:nvPr/>
        </p:nvSpPr>
        <p:spPr bwMode="white">
          <a:xfrm>
            <a:off x="683622" y="2882902"/>
            <a:ext cx="5700409" cy="90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924A9DC-F13C-29B9-52F0-EB5756E2DEB9}"/>
              </a:ext>
            </a:extLst>
          </p:cNvPr>
          <p:cNvSpPr/>
          <p:nvPr/>
        </p:nvSpPr>
        <p:spPr bwMode="white">
          <a:xfrm>
            <a:off x="1631504" y="4251054"/>
            <a:ext cx="4752527" cy="90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D5CE221-752C-E3DB-B003-477A6720C2DE}"/>
              </a:ext>
            </a:extLst>
          </p:cNvPr>
          <p:cNvSpPr/>
          <p:nvPr/>
        </p:nvSpPr>
        <p:spPr bwMode="white">
          <a:xfrm>
            <a:off x="1631505" y="5619206"/>
            <a:ext cx="1512168" cy="906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2226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2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7C65F7-612F-8365-6FB1-964E4E3527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E2C2C1-B921-18EB-A582-BAB775DF774F}"/>
              </a:ext>
            </a:extLst>
          </p:cNvPr>
          <p:cNvSpPr/>
          <p:nvPr/>
        </p:nvSpPr>
        <p:spPr bwMode="white">
          <a:xfrm>
            <a:off x="10005714" y="2229461"/>
            <a:ext cx="428571" cy="3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192B55-2736-FD52-10B3-61F98C8CF1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75247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8748D-CBDE-43FC-651D-8D16ADF2DE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870B6-95D5-1EF7-DA91-7F1C22D90B19}"/>
              </a:ext>
            </a:extLst>
          </p:cNvPr>
          <p:cNvSpPr/>
          <p:nvPr/>
        </p:nvSpPr>
        <p:spPr bwMode="white">
          <a:xfrm>
            <a:off x="681904" y="1172142"/>
            <a:ext cx="8510440" cy="528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DE7609D-53F8-5363-1172-8CD1F49FC614}"/>
              </a:ext>
            </a:extLst>
          </p:cNvPr>
          <p:cNvSpPr/>
          <p:nvPr/>
        </p:nvSpPr>
        <p:spPr bwMode="white">
          <a:xfrm>
            <a:off x="720000" y="1981906"/>
            <a:ext cx="6599963" cy="60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64842DF-F420-0444-5996-60199961A627}"/>
              </a:ext>
            </a:extLst>
          </p:cNvPr>
          <p:cNvSpPr/>
          <p:nvPr/>
        </p:nvSpPr>
        <p:spPr bwMode="white">
          <a:xfrm>
            <a:off x="720000" y="2852936"/>
            <a:ext cx="7104192" cy="60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9116924-544A-28F7-E6E1-05CF40FAD04A}"/>
              </a:ext>
            </a:extLst>
          </p:cNvPr>
          <p:cNvSpPr/>
          <p:nvPr/>
        </p:nvSpPr>
        <p:spPr bwMode="white">
          <a:xfrm>
            <a:off x="720000" y="3721740"/>
            <a:ext cx="5952064" cy="60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53816C1-30E2-DD8A-5FFE-8E49833FD0D9}"/>
              </a:ext>
            </a:extLst>
          </p:cNvPr>
          <p:cNvSpPr/>
          <p:nvPr/>
        </p:nvSpPr>
        <p:spPr bwMode="white">
          <a:xfrm>
            <a:off x="720000" y="4612672"/>
            <a:ext cx="5808048" cy="60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CA24B82-ACE0-4823-A1D2-C4BAA607A08B}"/>
              </a:ext>
            </a:extLst>
          </p:cNvPr>
          <p:cNvSpPr/>
          <p:nvPr/>
        </p:nvSpPr>
        <p:spPr bwMode="white">
          <a:xfrm>
            <a:off x="720000" y="5360829"/>
            <a:ext cx="3575800" cy="60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79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A98650-C0E8-A68B-82F9-B973DE187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1FB9E0-F5B3-07F8-7CC6-9EF8BB698784}"/>
              </a:ext>
            </a:extLst>
          </p:cNvPr>
          <p:cNvSpPr/>
          <p:nvPr/>
        </p:nvSpPr>
        <p:spPr bwMode="white">
          <a:xfrm>
            <a:off x="681904" y="1210416"/>
            <a:ext cx="6019047" cy="48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36D1F2-5805-C46E-3232-96AC2B46E387}"/>
              </a:ext>
            </a:extLst>
          </p:cNvPr>
          <p:cNvSpPr/>
          <p:nvPr/>
        </p:nvSpPr>
        <p:spPr bwMode="white">
          <a:xfrm>
            <a:off x="681904" y="2078250"/>
            <a:ext cx="4819047" cy="4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DCE5B29-3CB3-5FFE-C41A-6759F896D229}"/>
              </a:ext>
            </a:extLst>
          </p:cNvPr>
          <p:cNvSpPr/>
          <p:nvPr/>
        </p:nvSpPr>
        <p:spPr bwMode="white">
          <a:xfrm>
            <a:off x="681904" y="2946084"/>
            <a:ext cx="5780952" cy="4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25EB74-4342-CE1A-5DA7-D5CC52248CED}"/>
              </a:ext>
            </a:extLst>
          </p:cNvPr>
          <p:cNvSpPr/>
          <p:nvPr/>
        </p:nvSpPr>
        <p:spPr bwMode="white">
          <a:xfrm>
            <a:off x="681904" y="3813918"/>
            <a:ext cx="5780952" cy="4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1E77ACD-4C37-3F8A-70B0-DC03F08FE025}"/>
              </a:ext>
            </a:extLst>
          </p:cNvPr>
          <p:cNvSpPr/>
          <p:nvPr/>
        </p:nvSpPr>
        <p:spPr bwMode="white">
          <a:xfrm>
            <a:off x="681904" y="4681752"/>
            <a:ext cx="7790360" cy="52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24762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6F2AF3-7906-532C-EA46-907C3D277B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46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959758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377098-133D-3A8A-BF02-6B9E252CE8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13" y="836711"/>
            <a:ext cx="7898879" cy="3384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759F9E-B60D-3D6C-90E2-03C42C8B2B2D}"/>
              </a:ext>
            </a:extLst>
          </p:cNvPr>
          <p:cNvSpPr/>
          <p:nvPr/>
        </p:nvSpPr>
        <p:spPr bwMode="white">
          <a:xfrm>
            <a:off x="6933843" y="980728"/>
            <a:ext cx="314285" cy="381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C441296-59C3-C957-16ED-1EDA387AFF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/>
          <a:stretch/>
        </p:blipFill>
        <p:spPr>
          <a:xfrm>
            <a:off x="551384" y="4221087"/>
            <a:ext cx="6192688" cy="2395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427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831E5-5B97-C844-A6C3-25057ADB9E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665" y="764704"/>
            <a:ext cx="8405679" cy="3563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3CF913-A833-D4DF-17B0-C8475B0F1E42}"/>
              </a:ext>
            </a:extLst>
          </p:cNvPr>
          <p:cNvSpPr/>
          <p:nvPr/>
        </p:nvSpPr>
        <p:spPr bwMode="white">
          <a:xfrm>
            <a:off x="551384" y="980728"/>
            <a:ext cx="720079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F155ED3-0853-5192-3209-DABF948DB52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657"/>
          <a:stretch/>
        </p:blipFill>
        <p:spPr>
          <a:xfrm>
            <a:off x="479376" y="4117557"/>
            <a:ext cx="6192688" cy="2395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5C56412-5ED2-260F-9946-313383DE2D9F}"/>
              </a:ext>
            </a:extLst>
          </p:cNvPr>
          <p:cNvSpPr/>
          <p:nvPr/>
        </p:nvSpPr>
        <p:spPr bwMode="white">
          <a:xfrm>
            <a:off x="623393" y="1484784"/>
            <a:ext cx="504056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5C27F3A1-0EE0-38FC-69D9-C46A30DF785F}"/>
              </a:ext>
            </a:extLst>
          </p:cNvPr>
          <p:cNvSpPr/>
          <p:nvPr/>
        </p:nvSpPr>
        <p:spPr bwMode="white">
          <a:xfrm>
            <a:off x="5663952" y="1484784"/>
            <a:ext cx="100811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80FE657-2B42-C5A0-DC5B-F77D39805E92}"/>
              </a:ext>
            </a:extLst>
          </p:cNvPr>
          <p:cNvSpPr/>
          <p:nvPr/>
        </p:nvSpPr>
        <p:spPr bwMode="white">
          <a:xfrm>
            <a:off x="623392" y="2206112"/>
            <a:ext cx="669674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410104F-6801-7F7C-9FFB-27F3AA7CC26B}"/>
              </a:ext>
            </a:extLst>
          </p:cNvPr>
          <p:cNvSpPr/>
          <p:nvPr/>
        </p:nvSpPr>
        <p:spPr bwMode="white">
          <a:xfrm>
            <a:off x="623392" y="2924944"/>
            <a:ext cx="766500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1806E677-A6C4-DCED-E35D-61192CCA2C6E}"/>
              </a:ext>
            </a:extLst>
          </p:cNvPr>
          <p:cNvSpPr/>
          <p:nvPr/>
        </p:nvSpPr>
        <p:spPr bwMode="white">
          <a:xfrm>
            <a:off x="623392" y="3573016"/>
            <a:ext cx="7665001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939D81B-4D2D-A6FF-2A6A-0A8C15E33171}"/>
              </a:ext>
            </a:extLst>
          </p:cNvPr>
          <p:cNvSpPr/>
          <p:nvPr/>
        </p:nvSpPr>
        <p:spPr bwMode="white">
          <a:xfrm>
            <a:off x="7752184" y="980728"/>
            <a:ext cx="43145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019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CE7D6-A295-9F33-6951-3F9B4E856C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51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ADE483-E346-F088-18F0-3E999689426B}"/>
              </a:ext>
            </a:extLst>
          </p:cNvPr>
          <p:cNvSpPr/>
          <p:nvPr/>
        </p:nvSpPr>
        <p:spPr bwMode="white">
          <a:xfrm>
            <a:off x="10072380" y="1296846"/>
            <a:ext cx="342857" cy="391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2101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2AA560-D429-DAF1-5435-9BBA8533F2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BC6BB-9842-32B8-949D-52616E96DDDB}"/>
              </a:ext>
            </a:extLst>
          </p:cNvPr>
          <p:cNvSpPr/>
          <p:nvPr/>
        </p:nvSpPr>
        <p:spPr bwMode="white">
          <a:xfrm>
            <a:off x="10043809" y="2191126"/>
            <a:ext cx="371427" cy="400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23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8EED6-F615-D9CE-DC8E-6657CCC4CA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B01203-F0F3-7C5D-A612-89A8A8F4EF5E}"/>
              </a:ext>
            </a:extLst>
          </p:cNvPr>
          <p:cNvSpPr/>
          <p:nvPr/>
        </p:nvSpPr>
        <p:spPr bwMode="white">
          <a:xfrm>
            <a:off x="10053333" y="1325116"/>
            <a:ext cx="380952" cy="391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767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A13386-D2CA-75FF-8F9B-F8018B52D9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8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9A60E10-5DF3-069F-F850-B18EAAA848D9}"/>
              </a:ext>
            </a:extLst>
          </p:cNvPr>
          <p:cNvSpPr/>
          <p:nvPr/>
        </p:nvSpPr>
        <p:spPr bwMode="white">
          <a:xfrm>
            <a:off x="10072380" y="2278220"/>
            <a:ext cx="333333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629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EFD9D5-A28D-52AD-ED56-9F5F63C668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8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897F19-9A00-F7A4-3041-9281F424359F}"/>
              </a:ext>
            </a:extLst>
          </p:cNvPr>
          <p:cNvSpPr/>
          <p:nvPr/>
        </p:nvSpPr>
        <p:spPr bwMode="white">
          <a:xfrm>
            <a:off x="10043809" y="2222449"/>
            <a:ext cx="380952" cy="391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2646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CB378C-F3B1-1A2D-E74A-8086B5ED38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6BA921-89E7-03BF-3906-EBCCE51ADB84}"/>
              </a:ext>
            </a:extLst>
          </p:cNvPr>
          <p:cNvSpPr/>
          <p:nvPr/>
        </p:nvSpPr>
        <p:spPr bwMode="white">
          <a:xfrm>
            <a:off x="10015238" y="2499524"/>
            <a:ext cx="428571" cy="391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7754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43EEC-6694-D51C-09AD-70A35B5B9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6DCDD-0EFD-7721-0C56-0CBFE69D5D9C}"/>
              </a:ext>
            </a:extLst>
          </p:cNvPr>
          <p:cNvSpPr/>
          <p:nvPr/>
        </p:nvSpPr>
        <p:spPr bwMode="white">
          <a:xfrm>
            <a:off x="10053333" y="3089932"/>
            <a:ext cx="371428" cy="40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08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2024-07-28T17:36:44Z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