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11" r:id="rId4"/>
    <p:sldId id="312" r:id="rId5"/>
    <p:sldId id="305" r:id="rId6"/>
    <p:sldId id="313" r:id="rId7"/>
    <p:sldId id="314" r:id="rId8"/>
    <p:sldId id="307" r:id="rId9"/>
    <p:sldId id="315" r:id="rId10"/>
    <p:sldId id="316" r:id="rId11"/>
    <p:sldId id="309" r:id="rId12"/>
    <p:sldId id="317" r:id="rId13"/>
    <p:sldId id="318" r:id="rId14"/>
    <p:sldId id="256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8.png"/><Relationship Id="rId7" Type="http://schemas.openxmlformats.org/officeDocument/2006/relationships/image" Target="../media/image2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0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44" name="yt_shape_11544"/>
          <p:cNvSpPr txBox="1"/>
          <p:nvPr/>
        </p:nvSpPr>
        <p:spPr>
          <a:xfrm>
            <a:off x="540000" y="900000"/>
            <a:ext cx="498694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运用乘法的交换律和结合律</a:t>
            </a:r>
          </a:p>
        </p:txBody>
      </p:sp>
      <p:sp>
        <p:nvSpPr>
          <p:cNvPr id="11545" name="yt_shape_11545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46" name="yt_shape_11546"/>
              <p:cNvSpPr txBox="1"/>
              <p:nvPr/>
            </p:nvSpPr>
            <p:spPr>
              <a:xfrm>
                <a:off x="540000" y="1868737"/>
                <a:ext cx="5919890" cy="6412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46" name="yt_shape_11546" descr="{&quot;rangeId&quot;:20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5919890" cy="641266"/>
              </a:xfrm>
              <a:prstGeom prst="rect">
                <a:avLst/>
              </a:prstGeom>
              <a:blipFill>
                <a:blip r:embed="rId2"/>
                <a:stretch>
                  <a:fillRect l="-3193" r="-216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48" name="yt_shape_11548"/>
              <p:cNvSpPr txBox="1"/>
              <p:nvPr/>
            </p:nvSpPr>
            <p:spPr>
              <a:xfrm>
                <a:off x="540000" y="2560791"/>
                <a:ext cx="3919343" cy="226966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48" name="yt_shape_11548" descr="{&quot;rangeId&quot;:2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0791"/>
                <a:ext cx="3919343" cy="2269660"/>
              </a:xfrm>
              <a:prstGeom prst="rect">
                <a:avLst/>
              </a:prstGeom>
              <a:blipFill>
                <a:blip r:embed="rId3"/>
                <a:stretch>
                  <a:fillRect l="-4821" r="-3733" b="-779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723215">
            <a:extLst>
              <a:ext uri="{FF2B5EF4-FFF2-40B4-BE49-F238E27FC236}">
                <a16:creationId xmlns:a16="http://schemas.microsoft.com/office/drawing/2014/main" id="{82477AAB-BDF3-E29B-F938-92DF0C99CB7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EA59FB6-947D-E4F1-8A3A-476191C5B78D}"/>
                  </a:ext>
                </a:extLst>
              </p:cNvPr>
              <p:cNvSpPr txBox="1"/>
              <p:nvPr/>
            </p:nvSpPr>
            <p:spPr>
              <a:xfrm>
                <a:off x="449989" y="2513985"/>
                <a:ext cx="4061523" cy="76753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0, 'mathAnswerShape': 1}">
                <a:extLst>
                  <a:ext uri="{FF2B5EF4-FFF2-40B4-BE49-F238E27FC236}">
                    <a16:creationId xmlns:a16="http://schemas.microsoft.com/office/drawing/2014/main" id="{DEA59FB6-947D-E4F1-8A3A-476191C5B7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3985"/>
                <a:ext cx="4061523" cy="767538"/>
              </a:xfrm>
              <a:prstGeom prst="rect">
                <a:avLst/>
              </a:prstGeom>
              <a:blipFill>
                <a:blip r:embed="rId5"/>
                <a:stretch>
                  <a:fillRect l="-240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43C3160-B588-2796-4542-DF9365131C69}"/>
                  </a:ext>
                </a:extLst>
              </p:cNvPr>
              <p:cNvSpPr txBox="1"/>
              <p:nvPr/>
            </p:nvSpPr>
            <p:spPr>
              <a:xfrm>
                <a:off x="449989" y="3187911"/>
                <a:ext cx="4061523" cy="76753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0, 'mathAnswerShape': 1}">
                <a:extLst>
                  <a:ext uri="{FF2B5EF4-FFF2-40B4-BE49-F238E27FC236}">
                    <a16:creationId xmlns:a16="http://schemas.microsoft.com/office/drawing/2014/main" id="{B43C3160-B588-2796-4542-DF9365131C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7911"/>
                <a:ext cx="4061523" cy="767537"/>
              </a:xfrm>
              <a:prstGeom prst="rect">
                <a:avLst/>
              </a:prstGeom>
              <a:blipFill>
                <a:blip r:embed="rId6"/>
                <a:stretch>
                  <a:fillRect l="-2402" r="-240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ED34EBE3-90DC-F519-72B9-EBB5F441E38A}"/>
              </a:ext>
            </a:extLst>
          </p:cNvPr>
          <p:cNvSpPr txBox="1"/>
          <p:nvPr/>
        </p:nvSpPr>
        <p:spPr>
          <a:xfrm>
            <a:off x="449989" y="3861836"/>
            <a:ext cx="1551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1A875AFF-A4CB-9382-BD1A-171059AA6304}"/>
              </a:ext>
            </a:extLst>
          </p:cNvPr>
          <p:cNvSpPr txBox="1"/>
          <p:nvPr/>
        </p:nvSpPr>
        <p:spPr>
          <a:xfrm>
            <a:off x="449989" y="4337324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98" name="yt_shape_11598"/>
          <p:cNvSpPr txBox="1"/>
          <p:nvPr/>
        </p:nvSpPr>
        <p:spPr>
          <a:xfrm>
            <a:off x="540000" y="900000"/>
            <a:ext cx="62180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倒数法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黑体" pitchFamily="24"/>
                <a:ea typeface="黑体" pitchFamily="24"/>
              </a:rPr>
              <a:t>——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将被除数与除数颠倒位置</a:t>
            </a:r>
          </a:p>
        </p:txBody>
      </p:sp>
      <p:sp>
        <p:nvSpPr>
          <p:cNvPr id="11599" name="yt_shape_11599"/>
          <p:cNvSpPr txBox="1"/>
          <p:nvPr/>
        </p:nvSpPr>
        <p:spPr>
          <a:xfrm>
            <a:off x="540000" y="1338646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阅读下列材料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600" name="yt_shape_11600"/>
              <p:cNvSpPr txBox="1"/>
              <p:nvPr/>
            </p:nvSpPr>
            <p:spPr>
              <a:xfrm>
                <a:off x="540000" y="1817949"/>
                <a:ext cx="3925287" cy="4393630"/>
              </a:xfrm>
              <a:prstGeom prst="rect">
                <a:avLst/>
              </a:prstGeom>
              <a:ln>
                <a:solidFill>
                  <a:srgbClr val="000000"/>
                </a:solidFill>
                <a:prstDash val="sysDot"/>
              </a:ln>
            </p:spPr>
            <p:txBody>
              <a:bodyPr vert="horz" wrap="none" lIns="72000" tIns="0" rIns="72000" bIns="7200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原式的倒数为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故原式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>
          <p:sp>
            <p:nvSpPr>
              <p:cNvPr id="11600" name="yt_shape_1160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17949"/>
                <a:ext cx="3925287" cy="4393630"/>
              </a:xfrm>
              <a:prstGeom prst="rect">
                <a:avLst/>
              </a:prstGeom>
              <a:blipFill>
                <a:blip r:embed="rId2"/>
                <a:stretch>
                  <a:fillRect l="-2791" r="-1705"/>
                </a:stretch>
              </a:blipFill>
              <a:ln>
                <a:solidFill>
                  <a:srgbClr val="000000"/>
                </a:solidFill>
                <a:prstDash val="sysDot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602" name="yt_shape_11602"/>
          <p:cNvSpPr txBox="1"/>
          <p:nvPr/>
        </p:nvSpPr>
        <p:spPr>
          <a:xfrm>
            <a:off x="540000" y="6262367"/>
            <a:ext cx="4308872" cy="41203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请仿照上述方法计算下列各式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p:pic>
        <p:nvPicPr>
          <p:cNvPr id="3" name="yt_shape_1722145723451">
            <a:extLst>
              <a:ext uri="{FF2B5EF4-FFF2-40B4-BE49-F238E27FC236}">
                <a16:creationId xmlns:a16="http://schemas.microsoft.com/office/drawing/2014/main" id="{D010E30F-03E9-44F5-D444-57E8F4AD43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03" name="yt_shape_11603"/>
              <p:cNvSpPr txBox="1"/>
              <p:nvPr/>
            </p:nvSpPr>
            <p:spPr>
              <a:xfrm>
                <a:off x="540000" y="900000"/>
                <a:ext cx="6929782" cy="364356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原式的倒数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03" name="yt_shape_11603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929782" cy="3643562"/>
              </a:xfrm>
              <a:prstGeom prst="rect">
                <a:avLst/>
              </a:prstGeom>
              <a:blipFill>
                <a:blip r:embed="rId2"/>
                <a:stretch>
                  <a:fillRect l="-2729" r="-1673" b="-134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912F5B7-D1D9-5C89-E2ED-7835E0DF6706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704284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原式的倒数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}">
                <a:extLst>
                  <a:ext uri="{FF2B5EF4-FFF2-40B4-BE49-F238E27FC236}">
                    <a16:creationId xmlns:a16="http://schemas.microsoft.com/office/drawing/2014/main" id="{F912F5B7-D1D9-5C89-E2ED-7835E0DF670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7042848" cy="768490"/>
              </a:xfrm>
              <a:prstGeom prst="rect">
                <a:avLst/>
              </a:prstGeom>
              <a:blipFill>
                <a:blip r:embed="rId3"/>
                <a:stretch>
                  <a:fillRect l="-1385" r="-1299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BC2E951D-B538-DAFF-49CC-C7A55FF5645F}"/>
                  </a:ext>
                </a:extLst>
              </p:cNvPr>
              <p:cNvSpPr txBox="1"/>
              <p:nvPr/>
            </p:nvSpPr>
            <p:spPr>
              <a:xfrm>
                <a:off x="449989" y="2202950"/>
                <a:ext cx="4861623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}">
                <a:extLst>
                  <a:ext uri="{FF2B5EF4-FFF2-40B4-BE49-F238E27FC236}">
                    <a16:creationId xmlns:a16="http://schemas.microsoft.com/office/drawing/2014/main" id="{BC2E951D-B538-DAFF-49CC-C7A55FF5645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950"/>
                <a:ext cx="4861623" cy="768490"/>
              </a:xfrm>
              <a:prstGeom prst="rect">
                <a:avLst/>
              </a:prstGeom>
              <a:blipFill>
                <a:blip r:embed="rId4"/>
                <a:stretch>
                  <a:fillRect l="-2008" r="-188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B9B2892-B2FE-07AE-AA3E-D071CE0A5444}"/>
              </a:ext>
            </a:extLst>
          </p:cNvPr>
          <p:cNvSpPr txBox="1"/>
          <p:nvPr/>
        </p:nvSpPr>
        <p:spPr>
          <a:xfrm>
            <a:off x="449989" y="2877828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9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A252BD-7147-9CDF-2833-0A3FA385F646}"/>
              </a:ext>
            </a:extLst>
          </p:cNvPr>
          <p:cNvSpPr txBox="1"/>
          <p:nvPr/>
        </p:nvSpPr>
        <p:spPr>
          <a:xfrm>
            <a:off x="449989" y="3353316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56AD804E-AA24-2421-44E5-464B86CFB756}"/>
                  </a:ext>
                </a:extLst>
              </p:cNvPr>
              <p:cNvSpPr txBox="1"/>
              <p:nvPr/>
            </p:nvSpPr>
            <p:spPr>
              <a:xfrm>
                <a:off x="449989" y="3828804"/>
                <a:ext cx="2513711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8}">
                <a:extLst>
                  <a:ext uri="{FF2B5EF4-FFF2-40B4-BE49-F238E27FC236}">
                    <a16:creationId xmlns:a16="http://schemas.microsoft.com/office/drawing/2014/main" id="{56AD804E-AA24-2421-44E5-464B86CFB7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28804"/>
                <a:ext cx="2513711" cy="726326"/>
              </a:xfrm>
              <a:prstGeom prst="rect">
                <a:avLst/>
              </a:prstGeom>
              <a:blipFill>
                <a:blip r:embed="rId5"/>
                <a:stretch>
                  <a:fillRect l="-3883" r="-3883" b="-504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607" name="yt_shape_11607"/>
              <p:cNvSpPr txBox="1"/>
              <p:nvPr/>
            </p:nvSpPr>
            <p:spPr>
              <a:xfrm>
                <a:off x="540000" y="900000"/>
                <a:ext cx="6622006" cy="364817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原式的倒数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607" name="yt_shape_11607" descr="{&quot;rangeId&quot;:19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622006" cy="3648178"/>
              </a:xfrm>
              <a:prstGeom prst="rect">
                <a:avLst/>
              </a:prstGeom>
              <a:blipFill>
                <a:blip r:embed="rId2"/>
                <a:stretch>
                  <a:fillRect l="-2855" r="-1750" b="-11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F91CA79-83B2-515D-9F83-C3258B8339DA}"/>
                  </a:ext>
                </a:extLst>
              </p:cNvPr>
              <p:cNvSpPr txBox="1"/>
              <p:nvPr/>
            </p:nvSpPr>
            <p:spPr>
              <a:xfrm>
                <a:off x="449989" y="1528644"/>
                <a:ext cx="673804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原式的倒数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9}">
                <a:extLst>
                  <a:ext uri="{FF2B5EF4-FFF2-40B4-BE49-F238E27FC236}">
                    <a16:creationId xmlns:a16="http://schemas.microsoft.com/office/drawing/2014/main" id="{1F91CA79-83B2-515D-9F83-C3258B8339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644"/>
                <a:ext cx="6738048" cy="769061"/>
              </a:xfrm>
              <a:prstGeom prst="rect">
                <a:avLst/>
              </a:prstGeom>
              <a:blipFill>
                <a:blip r:embed="rId3"/>
                <a:stretch>
                  <a:fillRect l="-1448" r="-1357" b="-1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5F7D3A8-75C8-207A-3B69-3304B71A6F44}"/>
                  </a:ext>
                </a:extLst>
              </p:cNvPr>
              <p:cNvSpPr txBox="1"/>
              <p:nvPr/>
            </p:nvSpPr>
            <p:spPr>
              <a:xfrm>
                <a:off x="449989" y="2204093"/>
                <a:ext cx="4556823" cy="76906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9}">
                <a:extLst>
                  <a:ext uri="{FF2B5EF4-FFF2-40B4-BE49-F238E27FC236}">
                    <a16:creationId xmlns:a16="http://schemas.microsoft.com/office/drawing/2014/main" id="{15F7D3A8-75C8-207A-3B69-3304B71A6F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4093"/>
                <a:ext cx="4556823" cy="769062"/>
              </a:xfrm>
              <a:prstGeom prst="rect">
                <a:avLst/>
              </a:prstGeom>
              <a:blipFill>
                <a:blip r:embed="rId4"/>
                <a:stretch>
                  <a:fillRect l="-2142" r="-200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9D56C3F-1A45-9637-9370-A9C520D0766D}"/>
              </a:ext>
            </a:extLst>
          </p:cNvPr>
          <p:cNvSpPr txBox="1"/>
          <p:nvPr/>
        </p:nvSpPr>
        <p:spPr>
          <a:xfrm>
            <a:off x="449989" y="2879543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D445777-612F-5921-4D57-F727F1AFF5F9}"/>
              </a:ext>
            </a:extLst>
          </p:cNvPr>
          <p:cNvSpPr txBox="1"/>
          <p:nvPr/>
        </p:nvSpPr>
        <p:spPr>
          <a:xfrm>
            <a:off x="449989" y="3355031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0EBCE155-A37A-C8F3-FEC7-64770B23741A}"/>
                  </a:ext>
                </a:extLst>
              </p:cNvPr>
              <p:cNvSpPr txBox="1"/>
              <p:nvPr/>
            </p:nvSpPr>
            <p:spPr>
              <a:xfrm>
                <a:off x="449989" y="3830519"/>
                <a:ext cx="2513711" cy="72918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所以原式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9}">
                <a:extLst>
                  <a:ext uri="{FF2B5EF4-FFF2-40B4-BE49-F238E27FC236}">
                    <a16:creationId xmlns:a16="http://schemas.microsoft.com/office/drawing/2014/main" id="{0EBCE155-A37A-C8F3-FEC7-64770B23741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830519"/>
                <a:ext cx="2513711" cy="729183"/>
              </a:xfrm>
              <a:prstGeom prst="rect">
                <a:avLst/>
              </a:prstGeom>
              <a:blipFill>
                <a:blip r:embed="rId5"/>
                <a:stretch>
                  <a:fillRect l="-3883" r="-3883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50" name="yt_shape_11550"/>
              <p:cNvSpPr txBox="1"/>
              <p:nvPr/>
            </p:nvSpPr>
            <p:spPr>
              <a:xfrm>
                <a:off x="540000" y="900000"/>
                <a:ext cx="6073779" cy="518674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50" name="yt_shape_11550" descr="{&quot;rangeId&quot;:2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73779" cy="5186741"/>
              </a:xfrm>
              <a:prstGeom prst="rect">
                <a:avLst/>
              </a:prstGeom>
              <a:blipFill>
                <a:blip r:embed="rId2"/>
                <a:stretch>
                  <a:fillRect l="-3112" r="-2108" b="-28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CC94AA53-3469-9EA9-3108-CC1389E63A57}"/>
                  </a:ext>
                </a:extLst>
              </p:cNvPr>
              <p:cNvSpPr txBox="1"/>
              <p:nvPr/>
            </p:nvSpPr>
            <p:spPr>
              <a:xfrm>
                <a:off x="449989" y="1525659"/>
                <a:ext cx="45187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32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1}">
                <a:extLst>
                  <a:ext uri="{FF2B5EF4-FFF2-40B4-BE49-F238E27FC236}">
                    <a16:creationId xmlns:a16="http://schemas.microsoft.com/office/drawing/2014/main" id="{CC94AA53-3469-9EA9-3108-CC1389E63A5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5659"/>
                <a:ext cx="4518723" cy="766077"/>
              </a:xfrm>
              <a:prstGeom prst="rect">
                <a:avLst/>
              </a:prstGeom>
              <a:blipFill>
                <a:blip r:embed="rId3"/>
                <a:stretch>
                  <a:fillRect l="-2159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6760416E-5862-BAB7-8BDE-1FBA90BD549A}"/>
                  </a:ext>
                </a:extLst>
              </p:cNvPr>
              <p:cNvSpPr txBox="1"/>
              <p:nvPr/>
            </p:nvSpPr>
            <p:spPr>
              <a:xfrm>
                <a:off x="449989" y="2198124"/>
                <a:ext cx="39091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125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1}">
                <a:extLst>
                  <a:ext uri="{FF2B5EF4-FFF2-40B4-BE49-F238E27FC236}">
                    <a16:creationId xmlns:a16="http://schemas.microsoft.com/office/drawing/2014/main" id="{6760416E-5862-BAB7-8BDE-1FBA90BD54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98124"/>
                <a:ext cx="3909123" cy="766077"/>
              </a:xfrm>
              <a:prstGeom prst="rect">
                <a:avLst/>
              </a:prstGeom>
              <a:blipFill>
                <a:blip r:embed="rId4"/>
                <a:stretch>
                  <a:fillRect l="-2496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18F8273F-DC38-F399-6881-FE183BD20686}"/>
                  </a:ext>
                </a:extLst>
              </p:cNvPr>
              <p:cNvSpPr txBox="1"/>
              <p:nvPr/>
            </p:nvSpPr>
            <p:spPr>
              <a:xfrm>
                <a:off x="449989" y="2870589"/>
                <a:ext cx="11659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1}">
                <a:extLst>
                  <a:ext uri="{FF2B5EF4-FFF2-40B4-BE49-F238E27FC236}">
                    <a16:creationId xmlns:a16="http://schemas.microsoft.com/office/drawing/2014/main" id="{18F8273F-DC38-F399-6881-FE183BD2068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0589"/>
                <a:ext cx="1165924" cy="766077"/>
              </a:xfrm>
              <a:prstGeom prst="rect">
                <a:avLst/>
              </a:prstGeom>
              <a:blipFill>
                <a:blip r:embed="rId5"/>
                <a:stretch>
                  <a:fillRect l="-837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7F1EDA3E-8F09-A32E-1E9B-44877DF79DFA}"/>
                  </a:ext>
                </a:extLst>
              </p:cNvPr>
              <p:cNvSpPr txBox="1"/>
              <p:nvPr/>
            </p:nvSpPr>
            <p:spPr>
              <a:xfrm>
                <a:off x="449989" y="3543054"/>
                <a:ext cx="861124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21}">
                <a:extLst>
                  <a:ext uri="{FF2B5EF4-FFF2-40B4-BE49-F238E27FC236}">
                    <a16:creationId xmlns:a16="http://schemas.microsoft.com/office/drawing/2014/main" id="{7F1EDA3E-8F09-A32E-1E9B-44877DF79D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43054"/>
                <a:ext cx="861124" cy="766077"/>
              </a:xfrm>
              <a:prstGeom prst="rect">
                <a:avLst/>
              </a:prstGeom>
              <a:blipFill>
                <a:blip r:embed="rId6"/>
                <a:stretch>
                  <a:fillRect l="-11348" r="-11348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A3045D9-538E-311D-6BA7-103D140CFC3B}"/>
                  </a:ext>
                </a:extLst>
              </p:cNvPr>
              <p:cNvSpPr txBox="1"/>
              <p:nvPr/>
            </p:nvSpPr>
            <p:spPr>
              <a:xfrm>
                <a:off x="449989" y="4889953"/>
                <a:ext cx="3956748" cy="769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21}">
                <a:extLst>
                  <a:ext uri="{FF2B5EF4-FFF2-40B4-BE49-F238E27FC236}">
                    <a16:creationId xmlns:a16="http://schemas.microsoft.com/office/drawing/2014/main" id="{6A3045D9-538E-311D-6BA7-103D140CFC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89953"/>
                <a:ext cx="3956748" cy="769061"/>
              </a:xfrm>
              <a:prstGeom prst="rect">
                <a:avLst/>
              </a:prstGeom>
              <a:blipFill>
                <a:blip r:embed="rId7"/>
                <a:stretch>
                  <a:fillRect l="-2465" r="-231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9A2A33C6-9CB3-288B-6627-C158FF1BCB08}"/>
              </a:ext>
            </a:extLst>
          </p:cNvPr>
          <p:cNvSpPr txBox="1"/>
          <p:nvPr/>
        </p:nvSpPr>
        <p:spPr>
          <a:xfrm>
            <a:off x="449989" y="5565402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58" name="yt_shape_11558"/>
              <p:cNvSpPr txBox="1"/>
              <p:nvPr/>
            </p:nvSpPr>
            <p:spPr>
              <a:xfrm>
                <a:off x="540000" y="900000"/>
                <a:ext cx="7079310" cy="272491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31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31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zh-CN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58" name="yt_shape_11558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7079310" cy="2724913"/>
              </a:xfrm>
              <a:prstGeom prst="rect">
                <a:avLst/>
              </a:prstGeom>
              <a:blipFill>
                <a:blip r:embed="rId2"/>
                <a:stretch>
                  <a:fillRect l="-2670" b="-17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096C9F9-485E-4649-38D5-9354E0FEB8CD}"/>
                  </a:ext>
                </a:extLst>
              </p:cNvPr>
              <p:cNvSpPr txBox="1"/>
              <p:nvPr/>
            </p:nvSpPr>
            <p:spPr>
              <a:xfrm>
                <a:off x="449989" y="1534803"/>
                <a:ext cx="7190930" cy="80170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31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31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15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×</m:t>
                        </m:r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（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9</m:t>
                            </m:r>
                          </m:num>
                          <m:den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zh-CN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）</m:t>
                        </m:r>
                      </m:e>
                    </m:d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23}">
                <a:extLst>
                  <a:ext uri="{FF2B5EF4-FFF2-40B4-BE49-F238E27FC236}">
                    <a16:creationId xmlns:a16="http://schemas.microsoft.com/office/drawing/2014/main" id="{B096C9F9-485E-4649-38D5-9354E0FEB8C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4803"/>
                <a:ext cx="7190930" cy="801701"/>
              </a:xfrm>
              <a:prstGeom prst="rect">
                <a:avLst/>
              </a:prstGeom>
              <a:blipFill>
                <a:blip r:embed="rId3"/>
                <a:stretch>
                  <a:fillRect l="-1357" b="-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15D0355C-3763-E6B3-A93D-85FA0ACA085A}"/>
                  </a:ext>
                </a:extLst>
              </p:cNvPr>
              <p:cNvSpPr txBox="1"/>
              <p:nvPr/>
            </p:nvSpPr>
            <p:spPr>
              <a:xfrm>
                <a:off x="449989" y="2242892"/>
                <a:ext cx="1470724" cy="7674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23}">
                <a:extLst>
                  <a:ext uri="{FF2B5EF4-FFF2-40B4-BE49-F238E27FC236}">
                    <a16:creationId xmlns:a16="http://schemas.microsoft.com/office/drawing/2014/main" id="{15D0355C-3763-E6B3-A93D-85FA0ACA08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42892"/>
                <a:ext cx="1470724" cy="767474"/>
              </a:xfrm>
              <a:prstGeom prst="rect">
                <a:avLst/>
              </a:prstGeom>
              <a:blipFill>
                <a:blip r:embed="rId4"/>
                <a:stretch>
                  <a:fillRect l="-6639" r="-6639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1648F9F-8E7C-4837-6791-1A3694C8808B}"/>
                  </a:ext>
                </a:extLst>
              </p:cNvPr>
              <p:cNvSpPr txBox="1"/>
              <p:nvPr/>
            </p:nvSpPr>
            <p:spPr>
              <a:xfrm>
                <a:off x="449989" y="2916754"/>
                <a:ext cx="1165924" cy="72861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23}">
                <a:extLst>
                  <a:ext uri="{FF2B5EF4-FFF2-40B4-BE49-F238E27FC236}">
                    <a16:creationId xmlns:a16="http://schemas.microsoft.com/office/drawing/2014/main" id="{31648F9F-8E7C-4837-6791-1A3694C8808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916754"/>
                <a:ext cx="1165924" cy="728612"/>
              </a:xfrm>
              <a:prstGeom prst="rect">
                <a:avLst/>
              </a:prstGeom>
              <a:blipFill>
                <a:blip r:embed="rId5"/>
                <a:stretch>
                  <a:fillRect l="-8377" r="-8377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2" name="yt_shape_11562"/>
          <p:cNvSpPr txBox="1"/>
          <p:nvPr/>
        </p:nvSpPr>
        <p:spPr>
          <a:xfrm>
            <a:off x="540000" y="900000"/>
            <a:ext cx="283250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正用分配律</a:t>
            </a:r>
          </a:p>
        </p:txBody>
      </p:sp>
      <p:sp>
        <p:nvSpPr>
          <p:cNvPr id="11563" name="yt_shape_11563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64" name="yt_shape_11564"/>
              <p:cNvSpPr txBox="1"/>
              <p:nvPr/>
            </p:nvSpPr>
            <p:spPr>
              <a:xfrm>
                <a:off x="540000" y="1868737"/>
                <a:ext cx="7603043" cy="64177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楷体" pitchFamily="24"/>
                  </a:rPr>
                  <a:t>洛阳宜阳县期末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64" name="yt_shape_11564" descr="{&quot;rangeId&quot;:13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7603043" cy="641779"/>
              </a:xfrm>
              <a:prstGeom prst="rect">
                <a:avLst/>
              </a:prstGeom>
              <a:blipFill>
                <a:blip r:embed="rId2"/>
                <a:stretch>
                  <a:fillRect l="-2486" r="-1443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66" name="yt_shape_11566"/>
              <p:cNvSpPr txBox="1"/>
              <p:nvPr/>
            </p:nvSpPr>
            <p:spPr>
              <a:xfrm>
                <a:off x="540000" y="2561304"/>
                <a:ext cx="7756932" cy="1589666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66" name="yt_shape_11566" descr="{&quot;rangeId&quot;:13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1304"/>
                <a:ext cx="7756932" cy="1589666"/>
              </a:xfrm>
              <a:prstGeom prst="rect">
                <a:avLst/>
              </a:prstGeom>
              <a:blipFill>
                <a:blip r:embed="rId3"/>
                <a:stretch>
                  <a:fillRect l="-2437" r="-1415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68" name="yt_shape_11568"/>
              <p:cNvSpPr txBox="1"/>
              <p:nvPr/>
            </p:nvSpPr>
            <p:spPr>
              <a:xfrm>
                <a:off x="540000" y="4201758"/>
                <a:ext cx="4655121" cy="64293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56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68" name="yt_shape_11568" descr="{&quot;rangeId&quot;:14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201758"/>
                <a:ext cx="4655121" cy="642933"/>
              </a:xfrm>
              <a:prstGeom prst="rect">
                <a:avLst/>
              </a:prstGeom>
              <a:blipFill>
                <a:blip r:embed="rId4"/>
                <a:stretch>
                  <a:fillRect l="-4063" r="-3014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70" name="yt_shape_11570"/>
              <p:cNvSpPr txBox="1"/>
              <p:nvPr/>
            </p:nvSpPr>
            <p:spPr>
              <a:xfrm>
                <a:off x="540000" y="4895479"/>
                <a:ext cx="6040115" cy="159094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70" name="yt_shape_11570" descr="{&quot;rangeId&quot;:14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4895479"/>
                <a:ext cx="6040115" cy="1590948"/>
              </a:xfrm>
              <a:prstGeom prst="rect">
                <a:avLst/>
              </a:prstGeom>
              <a:blipFill>
                <a:blip r:embed="rId5"/>
                <a:stretch>
                  <a:fillRect l="-3131" b="-1111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723291">
            <a:extLst>
              <a:ext uri="{FF2B5EF4-FFF2-40B4-BE49-F238E27FC236}">
                <a16:creationId xmlns:a16="http://schemas.microsoft.com/office/drawing/2014/main" id="{A23D93B0-EC98-8EB9-708E-2A4910956E0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573C1AA4-CD8A-F786-391A-3C5883A6B222}"/>
                  </a:ext>
                </a:extLst>
              </p:cNvPr>
              <p:cNvSpPr txBox="1"/>
              <p:nvPr/>
            </p:nvSpPr>
            <p:spPr>
              <a:xfrm>
                <a:off x="449989" y="2514498"/>
                <a:ext cx="7861998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3, 'mathAnswerShape': 1}">
                <a:extLst>
                  <a:ext uri="{FF2B5EF4-FFF2-40B4-BE49-F238E27FC236}">
                    <a16:creationId xmlns:a16="http://schemas.microsoft.com/office/drawing/2014/main" id="{573C1AA4-CD8A-F786-391A-3C5883A6B2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4498"/>
                <a:ext cx="7861998" cy="768046"/>
              </a:xfrm>
              <a:prstGeom prst="rect">
                <a:avLst/>
              </a:prstGeom>
              <a:blipFill>
                <a:blip r:embed="rId7"/>
                <a:stretch>
                  <a:fillRect l="-1240" r="-116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FEF2B49F-46F8-34F5-32A6-ADEA5ECFB165}"/>
              </a:ext>
            </a:extLst>
          </p:cNvPr>
          <p:cNvSpPr txBox="1"/>
          <p:nvPr/>
        </p:nvSpPr>
        <p:spPr>
          <a:xfrm>
            <a:off x="449989" y="3188932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E4FCC16D-DA88-88E2-1813-EA907FE95A6C}"/>
              </a:ext>
            </a:extLst>
          </p:cNvPr>
          <p:cNvSpPr txBox="1"/>
          <p:nvPr/>
        </p:nvSpPr>
        <p:spPr>
          <a:xfrm>
            <a:off x="449989" y="3664421"/>
            <a:ext cx="10944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8D29288-3F8D-F26E-713B-E117A204AF66}"/>
                  </a:ext>
                </a:extLst>
              </p:cNvPr>
              <p:cNvSpPr txBox="1"/>
              <p:nvPr/>
            </p:nvSpPr>
            <p:spPr>
              <a:xfrm>
                <a:off x="449989" y="4848673"/>
                <a:ext cx="6161786" cy="76931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4, 'mathAnswerShape': 1}">
                <a:extLst>
                  <a:ext uri="{FF2B5EF4-FFF2-40B4-BE49-F238E27FC236}">
                    <a16:creationId xmlns:a16="http://schemas.microsoft.com/office/drawing/2014/main" id="{78D29288-3F8D-F26E-713B-E117A204AF6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848673"/>
                <a:ext cx="6161786" cy="769316"/>
              </a:xfrm>
              <a:prstGeom prst="rect">
                <a:avLst/>
              </a:prstGeom>
              <a:blipFill>
                <a:blip r:embed="rId8"/>
                <a:stretch>
                  <a:fillRect l="-1583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289ED26C-B563-9E91-E2E2-D5346F700294}"/>
              </a:ext>
            </a:extLst>
          </p:cNvPr>
          <p:cNvSpPr txBox="1"/>
          <p:nvPr/>
        </p:nvSpPr>
        <p:spPr>
          <a:xfrm>
            <a:off x="449989" y="5524377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F66A18C-431C-97BB-0E6D-E824FCB69BBC}"/>
              </a:ext>
            </a:extLst>
          </p:cNvPr>
          <p:cNvSpPr txBox="1"/>
          <p:nvPr/>
        </p:nvSpPr>
        <p:spPr>
          <a:xfrm>
            <a:off x="449989" y="5999865"/>
            <a:ext cx="1246887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72" name="yt_shape_11572"/>
              <p:cNvSpPr txBox="1"/>
              <p:nvPr/>
            </p:nvSpPr>
            <p:spPr>
              <a:xfrm>
                <a:off x="540000" y="900000"/>
                <a:ext cx="3895297" cy="336778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160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159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72" name="yt_shape_11572" descr="{&quot;rangeId&quot;:15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3895297" cy="3367781"/>
              </a:xfrm>
              <a:prstGeom prst="rect">
                <a:avLst/>
              </a:prstGeom>
              <a:blipFill>
                <a:blip r:embed="rId2"/>
                <a:stretch>
                  <a:fillRect l="-4851" r="-3756" b="-2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3461A1D-FC54-E7E8-B8B1-4250371C9228}"/>
                  </a:ext>
                </a:extLst>
              </p:cNvPr>
              <p:cNvSpPr txBox="1"/>
              <p:nvPr/>
            </p:nvSpPr>
            <p:spPr>
              <a:xfrm>
                <a:off x="449989" y="1535375"/>
                <a:ext cx="4037711" cy="76804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5}">
                <a:extLst>
                  <a:ext uri="{FF2B5EF4-FFF2-40B4-BE49-F238E27FC236}">
                    <a16:creationId xmlns:a16="http://schemas.microsoft.com/office/drawing/2014/main" id="{B3461A1D-FC54-E7E8-B8B1-4250371C92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5375"/>
                <a:ext cx="4037711" cy="768045"/>
              </a:xfrm>
              <a:prstGeom prst="rect">
                <a:avLst/>
              </a:prstGeom>
              <a:blipFill>
                <a:blip r:embed="rId3"/>
                <a:stretch>
                  <a:fillRect l="-2417" r="-241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8372C3CE-6CFF-D776-3499-87958C25C86E}"/>
                  </a:ext>
                </a:extLst>
              </p:cNvPr>
              <p:cNvSpPr txBox="1"/>
              <p:nvPr/>
            </p:nvSpPr>
            <p:spPr>
              <a:xfrm>
                <a:off x="449989" y="2209808"/>
                <a:ext cx="2666111" cy="76804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8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5}">
                <a:extLst>
                  <a:ext uri="{FF2B5EF4-FFF2-40B4-BE49-F238E27FC236}">
                    <a16:creationId xmlns:a16="http://schemas.microsoft.com/office/drawing/2014/main" id="{8372C3CE-6CFF-D776-3499-87958C25C8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9808"/>
                <a:ext cx="2666111" cy="768046"/>
              </a:xfrm>
              <a:prstGeom prst="rect">
                <a:avLst/>
              </a:prstGeom>
              <a:blipFill>
                <a:blip r:embed="rId4"/>
                <a:stretch>
                  <a:fillRect l="-3661" r="-3661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1A3489C-2A02-E846-7698-DD98A181D931}"/>
                  </a:ext>
                </a:extLst>
              </p:cNvPr>
              <p:cNvSpPr txBox="1"/>
              <p:nvPr/>
            </p:nvSpPr>
            <p:spPr>
              <a:xfrm>
                <a:off x="449989" y="2884242"/>
                <a:ext cx="17755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160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5}">
                <a:extLst>
                  <a:ext uri="{FF2B5EF4-FFF2-40B4-BE49-F238E27FC236}">
                    <a16:creationId xmlns:a16="http://schemas.microsoft.com/office/drawing/2014/main" id="{41A3489C-2A02-E846-7698-DD98A181D93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84242"/>
                <a:ext cx="1775523" cy="765061"/>
              </a:xfrm>
              <a:prstGeom prst="rect">
                <a:avLst/>
              </a:prstGeom>
              <a:blipFill>
                <a:blip r:embed="rId5"/>
                <a:stretch>
                  <a:fillRect l="-549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6BAE5C70-78A3-84C6-AE71-FC719A095FCB}"/>
                  </a:ext>
                </a:extLst>
              </p:cNvPr>
              <p:cNvSpPr txBox="1"/>
              <p:nvPr/>
            </p:nvSpPr>
            <p:spPr>
              <a:xfrm>
                <a:off x="449989" y="3555691"/>
                <a:ext cx="1623124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159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5}">
                <a:extLst>
                  <a:ext uri="{FF2B5EF4-FFF2-40B4-BE49-F238E27FC236}">
                    <a16:creationId xmlns:a16="http://schemas.microsoft.com/office/drawing/2014/main" id="{6BAE5C70-78A3-84C6-AE71-FC719A095F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5691"/>
                <a:ext cx="1623124" cy="726326"/>
              </a:xfrm>
              <a:prstGeom prst="rect">
                <a:avLst/>
              </a:prstGeom>
              <a:blipFill>
                <a:blip r:embed="rId6"/>
                <a:stretch>
                  <a:fillRect l="-6015" r="-6015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76" name="yt_shape_11576"/>
              <p:cNvSpPr txBox="1"/>
              <p:nvPr/>
            </p:nvSpPr>
            <p:spPr>
              <a:xfrm>
                <a:off x="540000" y="900000"/>
                <a:ext cx="6218049" cy="29530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28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76" name="yt_shape_11576" descr="{&quot;rangeId&quot;:16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218049" cy="2953053"/>
              </a:xfrm>
              <a:prstGeom prst="rect">
                <a:avLst/>
              </a:prstGeom>
              <a:blipFill>
                <a:blip r:embed="rId2"/>
                <a:stretch>
                  <a:fillRect l="-3039" r="-1961" b="-55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F8A03482-6C43-DD5E-7F1C-666CBDA48DEE}"/>
                  </a:ext>
                </a:extLst>
              </p:cNvPr>
              <p:cNvSpPr txBox="1"/>
              <p:nvPr/>
            </p:nvSpPr>
            <p:spPr>
              <a:xfrm>
                <a:off x="449989" y="1528072"/>
                <a:ext cx="51187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6}">
                <a:extLst>
                  <a:ext uri="{FF2B5EF4-FFF2-40B4-BE49-F238E27FC236}">
                    <a16:creationId xmlns:a16="http://schemas.microsoft.com/office/drawing/2014/main" id="{F8A03482-6C43-DD5E-7F1C-666CBDA48D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8072"/>
                <a:ext cx="5118798" cy="768490"/>
              </a:xfrm>
              <a:prstGeom prst="rect">
                <a:avLst/>
              </a:prstGeom>
              <a:blipFill>
                <a:blip r:embed="rId3"/>
                <a:stretch>
                  <a:fillRect l="-1905" r="-1786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3643483C-9062-DD72-30A7-B105F1A9DFC4}"/>
                  </a:ext>
                </a:extLst>
              </p:cNvPr>
              <p:cNvSpPr txBox="1"/>
              <p:nvPr/>
            </p:nvSpPr>
            <p:spPr>
              <a:xfrm>
                <a:off x="449989" y="2202950"/>
                <a:ext cx="6337998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6}">
                <a:extLst>
                  <a:ext uri="{FF2B5EF4-FFF2-40B4-BE49-F238E27FC236}">
                    <a16:creationId xmlns:a16="http://schemas.microsoft.com/office/drawing/2014/main" id="{3643483C-9062-DD72-30A7-B105F1A9DF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950"/>
                <a:ext cx="6337998" cy="768490"/>
              </a:xfrm>
              <a:prstGeom prst="rect">
                <a:avLst/>
              </a:prstGeom>
              <a:blipFill>
                <a:blip r:embed="rId4"/>
                <a:stretch>
                  <a:fillRect l="-1538" r="-1442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8CE27542-3204-2C52-1245-F171F2341897}"/>
              </a:ext>
            </a:extLst>
          </p:cNvPr>
          <p:cNvSpPr txBox="1"/>
          <p:nvPr/>
        </p:nvSpPr>
        <p:spPr>
          <a:xfrm>
            <a:off x="449989" y="2877828"/>
            <a:ext cx="2161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28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A134C56-9058-0266-19DF-2F68DCE6F3A4}"/>
              </a:ext>
            </a:extLst>
          </p:cNvPr>
          <p:cNvSpPr txBox="1"/>
          <p:nvPr/>
        </p:nvSpPr>
        <p:spPr>
          <a:xfrm>
            <a:off x="449989" y="335331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80" name="yt_shape_11580"/>
          <p:cNvSpPr txBox="1"/>
          <p:nvPr/>
        </p:nvSpPr>
        <p:spPr>
          <a:xfrm>
            <a:off x="540000" y="900000"/>
            <a:ext cx="2832507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逆用分配律</a:t>
            </a:r>
          </a:p>
        </p:txBody>
      </p:sp>
      <p:sp>
        <p:nvSpPr>
          <p:cNvPr id="11581" name="yt_shape_11581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582" name="yt_shape_11582"/>
              <p:cNvSpPr txBox="1"/>
              <p:nvPr/>
            </p:nvSpPr>
            <p:spPr>
              <a:xfrm>
                <a:off x="540000" y="1868737"/>
                <a:ext cx="6915355" cy="6406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82" name="yt_shape_11582" descr="{&quot;rangeId&quot;:9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6915355" cy="640625"/>
              </a:xfrm>
              <a:prstGeom prst="rect">
                <a:avLst/>
              </a:prstGeom>
              <a:blipFill>
                <a:blip r:embed="rId2"/>
                <a:stretch>
                  <a:fillRect l="-2734" r="-1675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584" name="yt_shape_11584"/>
              <p:cNvSpPr txBox="1"/>
              <p:nvPr/>
            </p:nvSpPr>
            <p:spPr>
              <a:xfrm>
                <a:off x="540000" y="2560150"/>
                <a:ext cx="4203074" cy="178811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27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84" name="yt_shape_11584" descr="{&quot;rangeId&quot;:9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0150"/>
                <a:ext cx="4203074" cy="1788118"/>
              </a:xfrm>
              <a:prstGeom prst="rect">
                <a:avLst/>
              </a:prstGeom>
              <a:blipFill>
                <a:blip r:embed="rId3"/>
                <a:stretch>
                  <a:fillRect l="-4499" r="-3483" b="-9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723367">
            <a:extLst>
              <a:ext uri="{FF2B5EF4-FFF2-40B4-BE49-F238E27FC236}">
                <a16:creationId xmlns:a16="http://schemas.microsoft.com/office/drawing/2014/main" id="{09DA4F33-0179-4482-7D94-C40016CC580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DA5B494E-B98C-21AF-1AB5-6A7B62825F3B}"/>
                  </a:ext>
                </a:extLst>
              </p:cNvPr>
              <p:cNvSpPr txBox="1"/>
              <p:nvPr/>
            </p:nvSpPr>
            <p:spPr>
              <a:xfrm>
                <a:off x="449989" y="2513344"/>
                <a:ext cx="4342511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9, 'mathAnswerShape': 1}">
                <a:extLst>
                  <a:ext uri="{FF2B5EF4-FFF2-40B4-BE49-F238E27FC236}">
                    <a16:creationId xmlns:a16="http://schemas.microsoft.com/office/drawing/2014/main" id="{DA5B494E-B98C-21AF-1AB5-6A7B62825F3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13344"/>
                <a:ext cx="4342511" cy="766839"/>
              </a:xfrm>
              <a:prstGeom prst="rect">
                <a:avLst/>
              </a:prstGeom>
              <a:blipFill>
                <a:blip r:embed="rId5"/>
                <a:stretch>
                  <a:fillRect l="-2247" r="-2247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48EA1294-F7D0-5B04-0EBC-17F7669B9C4C}"/>
                  </a:ext>
                </a:extLst>
              </p:cNvPr>
              <p:cNvSpPr txBox="1"/>
              <p:nvPr/>
            </p:nvSpPr>
            <p:spPr>
              <a:xfrm>
                <a:off x="449989" y="3186571"/>
                <a:ext cx="1599312" cy="76683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7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9, 'mathAnswerShape': 1}">
                <a:extLst>
                  <a:ext uri="{FF2B5EF4-FFF2-40B4-BE49-F238E27FC236}">
                    <a16:creationId xmlns:a16="http://schemas.microsoft.com/office/drawing/2014/main" id="{48EA1294-F7D0-5B04-0EBC-17F7669B9C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186571"/>
                <a:ext cx="1599312" cy="766839"/>
              </a:xfrm>
              <a:prstGeom prst="rect">
                <a:avLst/>
              </a:prstGeom>
              <a:blipFill>
                <a:blip r:embed="rId6"/>
                <a:stretch>
                  <a:fillRect l="-6107" r="-610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F4909E7F-3477-A9FE-70BB-7F4A006EDD83}"/>
              </a:ext>
            </a:extLst>
          </p:cNvPr>
          <p:cNvSpPr txBox="1"/>
          <p:nvPr/>
        </p:nvSpPr>
        <p:spPr>
          <a:xfrm>
            <a:off x="449989" y="3859799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27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86" name="yt_shape_11586"/>
              <p:cNvSpPr txBox="1"/>
              <p:nvPr/>
            </p:nvSpPr>
            <p:spPr>
              <a:xfrm>
                <a:off x="540000" y="900000"/>
                <a:ext cx="6073779" cy="314464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86" name="yt_shape_11586" descr="{&quot;rangeId&quot;:10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6073779" cy="3144643"/>
              </a:xfrm>
              <a:prstGeom prst="rect">
                <a:avLst/>
              </a:prstGeom>
              <a:blipFill>
                <a:blip r:embed="rId2"/>
                <a:stretch>
                  <a:fillRect l="-3112" r="-2108" b="-52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9622D335-E161-EE3F-109A-DC30DD9C3C44}"/>
                  </a:ext>
                </a:extLst>
              </p:cNvPr>
              <p:cNvSpPr txBox="1"/>
              <p:nvPr/>
            </p:nvSpPr>
            <p:spPr>
              <a:xfrm>
                <a:off x="449989" y="1525659"/>
                <a:ext cx="5880798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}">
                <a:extLst>
                  <a:ext uri="{FF2B5EF4-FFF2-40B4-BE49-F238E27FC236}">
                    <a16:creationId xmlns:a16="http://schemas.microsoft.com/office/drawing/2014/main" id="{9622D335-E161-EE3F-109A-DC30DD9C3C4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5659"/>
                <a:ext cx="5880798" cy="766077"/>
              </a:xfrm>
              <a:prstGeom prst="rect">
                <a:avLst/>
              </a:prstGeom>
              <a:blipFill>
                <a:blip r:embed="rId3"/>
                <a:stretch>
                  <a:fillRect l="-1658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4F5410E9-144A-2FB4-ACE1-2F1F105259F8}"/>
                  </a:ext>
                </a:extLst>
              </p:cNvPr>
              <p:cNvSpPr txBox="1"/>
              <p:nvPr/>
            </p:nvSpPr>
            <p:spPr>
              <a:xfrm>
                <a:off x="449989" y="2198124"/>
                <a:ext cx="42139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0}">
                <a:extLst>
                  <a:ext uri="{FF2B5EF4-FFF2-40B4-BE49-F238E27FC236}">
                    <a16:creationId xmlns:a16="http://schemas.microsoft.com/office/drawing/2014/main" id="{4F5410E9-144A-2FB4-ACE1-2F1F105259F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198124"/>
                <a:ext cx="4213923" cy="766077"/>
              </a:xfrm>
              <a:prstGeom prst="rect">
                <a:avLst/>
              </a:prstGeom>
              <a:blipFill>
                <a:blip r:embed="rId4"/>
                <a:stretch>
                  <a:fillRect l="-2315" b="-56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98E2855D-A9CF-800D-B537-1F91375D55B4}"/>
                  </a:ext>
                </a:extLst>
              </p:cNvPr>
              <p:cNvSpPr txBox="1"/>
              <p:nvPr/>
            </p:nvSpPr>
            <p:spPr>
              <a:xfrm>
                <a:off x="449989" y="2870589"/>
                <a:ext cx="1775523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}">
                <a:extLst>
                  <a:ext uri="{FF2B5EF4-FFF2-40B4-BE49-F238E27FC236}">
                    <a16:creationId xmlns:a16="http://schemas.microsoft.com/office/drawing/2014/main" id="{98E2855D-A9CF-800D-B537-1F91375D55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0589"/>
                <a:ext cx="1775523" cy="766077"/>
              </a:xfrm>
              <a:prstGeom prst="rect">
                <a:avLst/>
              </a:prstGeom>
              <a:blipFill>
                <a:blip r:embed="rId5"/>
                <a:stretch>
                  <a:fillRect l="-549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53D88A71-5F2A-2BC7-784F-4A1D533A06D9}"/>
              </a:ext>
            </a:extLst>
          </p:cNvPr>
          <p:cNvSpPr txBox="1"/>
          <p:nvPr/>
        </p:nvSpPr>
        <p:spPr>
          <a:xfrm>
            <a:off x="449989" y="354305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590" name="yt_shape_11590"/>
              <p:cNvSpPr txBox="1"/>
              <p:nvPr/>
            </p:nvSpPr>
            <p:spPr>
              <a:xfrm>
                <a:off x="540000" y="900000"/>
                <a:ext cx="9329477" cy="551336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；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13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15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3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40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12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48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51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51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51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590" name="yt_shape_11590" descr="{&quot;rangeId&quot;:1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9329477" cy="5513369"/>
              </a:xfrm>
              <a:prstGeom prst="rect">
                <a:avLst/>
              </a:prstGeom>
              <a:blipFill>
                <a:blip r:embed="rId2"/>
                <a:stretch>
                  <a:fillRect l="-2026" b="-25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4626A82A-57EE-36A2-AC6E-B6AD47BFC047}"/>
                  </a:ext>
                </a:extLst>
              </p:cNvPr>
              <p:cNvSpPr txBox="1"/>
              <p:nvPr/>
            </p:nvSpPr>
            <p:spPr>
              <a:xfrm>
                <a:off x="449989" y="1533152"/>
                <a:ext cx="4733036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5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13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1}">
                <a:extLst>
                  <a:ext uri="{FF2B5EF4-FFF2-40B4-BE49-F238E27FC236}">
                    <a16:creationId xmlns:a16="http://schemas.microsoft.com/office/drawing/2014/main" id="{4626A82A-57EE-36A2-AC6E-B6AD47BFC0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33152"/>
                <a:ext cx="4733036" cy="773570"/>
              </a:xfrm>
              <a:prstGeom prst="rect">
                <a:avLst/>
              </a:prstGeom>
              <a:blipFill>
                <a:blip r:embed="rId3"/>
                <a:stretch>
                  <a:fillRect l="-2062" r="-1933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D5D73394-87B4-8ACD-F9D9-7AD65AED9B4F}"/>
                  </a:ext>
                </a:extLst>
              </p:cNvPr>
              <p:cNvSpPr txBox="1"/>
              <p:nvPr/>
            </p:nvSpPr>
            <p:spPr>
              <a:xfrm>
                <a:off x="449989" y="2213110"/>
                <a:ext cx="1318324" cy="77357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21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1}">
                <a:extLst>
                  <a:ext uri="{FF2B5EF4-FFF2-40B4-BE49-F238E27FC236}">
                    <a16:creationId xmlns:a16="http://schemas.microsoft.com/office/drawing/2014/main" id="{D5D73394-87B4-8ACD-F9D9-7AD65AED9B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13110"/>
                <a:ext cx="1318324" cy="773570"/>
              </a:xfrm>
              <a:prstGeom prst="rect">
                <a:avLst/>
              </a:prstGeom>
              <a:blipFill>
                <a:blip r:embed="rId4"/>
                <a:stretch>
                  <a:fillRect l="-7407" r="-7407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5B7EC402-912D-8D90-A07A-8168EE891EF6}"/>
              </a:ext>
            </a:extLst>
          </p:cNvPr>
          <p:cNvSpPr txBox="1"/>
          <p:nvPr/>
        </p:nvSpPr>
        <p:spPr>
          <a:xfrm>
            <a:off x="449989" y="2893068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15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FA8477CC-33E7-2509-D4F6-19CF49E6A4E8}"/>
                  </a:ext>
                </a:extLst>
              </p:cNvPr>
              <p:cNvSpPr txBox="1"/>
              <p:nvPr/>
            </p:nvSpPr>
            <p:spPr>
              <a:xfrm>
                <a:off x="449989" y="4050165"/>
                <a:ext cx="9419337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19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1}">
                <a:extLst>
                  <a:ext uri="{FF2B5EF4-FFF2-40B4-BE49-F238E27FC236}">
                    <a16:creationId xmlns:a16="http://schemas.microsoft.com/office/drawing/2014/main" id="{FA8477CC-33E7-2509-D4F6-19CF49E6A4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050165"/>
                <a:ext cx="9419337" cy="775221"/>
              </a:xfrm>
              <a:prstGeom prst="rect">
                <a:avLst/>
              </a:prstGeom>
              <a:blipFill>
                <a:blip r:embed="rId5"/>
                <a:stretch>
                  <a:fillRect l="-1036" b="-46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E74E4D87-BD7E-E1A5-9554-5E5E7BE3C273}"/>
                  </a:ext>
                </a:extLst>
              </p:cNvPr>
              <p:cNvSpPr txBox="1"/>
              <p:nvPr/>
            </p:nvSpPr>
            <p:spPr>
              <a:xfrm>
                <a:off x="449989" y="4731774"/>
                <a:ext cx="6323711" cy="77522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43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6" name="文本框 5" descr="{'rangeId': 11}">
                <a:extLst>
                  <a:ext uri="{FF2B5EF4-FFF2-40B4-BE49-F238E27FC236}">
                    <a16:creationId xmlns:a16="http://schemas.microsoft.com/office/drawing/2014/main" id="{E74E4D87-BD7E-E1A5-9554-5E5E7BE3C2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4731774"/>
                <a:ext cx="6323711" cy="775221"/>
              </a:xfrm>
              <a:prstGeom prst="rect">
                <a:avLst/>
              </a:prstGeom>
              <a:blipFill>
                <a:blip r:embed="rId6"/>
                <a:stretch>
                  <a:fillRect l="-1543" r="-1543" b="-551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03818A7C-0F82-C6C6-E988-E2422A4906C6}"/>
              </a:ext>
            </a:extLst>
          </p:cNvPr>
          <p:cNvSpPr txBox="1"/>
          <p:nvPr/>
        </p:nvSpPr>
        <p:spPr>
          <a:xfrm>
            <a:off x="449989" y="5413383"/>
            <a:ext cx="1246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15C436D-2026-FBDA-1DD4-6BDD3F0FCD5E}"/>
              </a:ext>
            </a:extLst>
          </p:cNvPr>
          <p:cNvSpPr txBox="1"/>
          <p:nvPr/>
        </p:nvSpPr>
        <p:spPr>
          <a:xfrm>
            <a:off x="449989" y="5888871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51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1224</Words>
  <Application>Microsoft Office PowerPoint</Application>
  <PresentationFormat>宽屏</PresentationFormat>
  <Paragraphs>137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3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6</cp:revision>
  <dcterms:created xsi:type="dcterms:W3CDTF">2024-07-28T05:44:51Z</dcterms:created>
  <dcterms:modified xsi:type="dcterms:W3CDTF">2024-07-30T01:19:54Z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