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8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B7BFF2-9E36-4C62-BB65-D322B3010CCA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AA444-0D3B-4DD8-9F5E-47DBC0E4B71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013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DAA444-0D3B-4DD8-9F5E-47DBC0E4B71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662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C6119CF-3556-5207-F6CB-BE48A51B1D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7720" y="3079469"/>
            <a:ext cx="11136560" cy="69906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0D56C5-20A0-BE02-F2AF-F648D14A13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25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BD0D0F-954E-5A09-D2C0-91C8EFBF5710}"/>
              </a:ext>
            </a:extLst>
          </p:cNvPr>
          <p:cNvSpPr/>
          <p:nvPr/>
        </p:nvSpPr>
        <p:spPr bwMode="white">
          <a:xfrm>
            <a:off x="720000" y="2780928"/>
            <a:ext cx="7789628" cy="903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ED06A66-EDE7-7708-9681-3F8B84F3FE4E}"/>
              </a:ext>
            </a:extLst>
          </p:cNvPr>
          <p:cNvSpPr/>
          <p:nvPr/>
        </p:nvSpPr>
        <p:spPr bwMode="white">
          <a:xfrm>
            <a:off x="2423592" y="4077072"/>
            <a:ext cx="3168352" cy="53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B80E54F-F859-4B44-563B-CC72E29F2ACE}"/>
              </a:ext>
            </a:extLst>
          </p:cNvPr>
          <p:cNvSpPr/>
          <p:nvPr/>
        </p:nvSpPr>
        <p:spPr bwMode="white">
          <a:xfrm>
            <a:off x="2423592" y="4940100"/>
            <a:ext cx="1008112" cy="536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91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AC798-080A-0CA1-2185-A1562AD0B2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450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309B50-75A5-65EE-8BE7-4B1B4C6B1C08}"/>
              </a:ext>
            </a:extLst>
          </p:cNvPr>
          <p:cNvSpPr/>
          <p:nvPr/>
        </p:nvSpPr>
        <p:spPr bwMode="white">
          <a:xfrm>
            <a:off x="683156" y="2852936"/>
            <a:ext cx="541284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323FA93-2C93-468E-6930-3E336D70ECD6}"/>
              </a:ext>
            </a:extLst>
          </p:cNvPr>
          <p:cNvSpPr/>
          <p:nvPr/>
        </p:nvSpPr>
        <p:spPr bwMode="white">
          <a:xfrm>
            <a:off x="2351584" y="4149080"/>
            <a:ext cx="374441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3D7C8D2-8938-10FB-BD39-5013C1E619B4}"/>
              </a:ext>
            </a:extLst>
          </p:cNvPr>
          <p:cNvSpPr/>
          <p:nvPr/>
        </p:nvSpPr>
        <p:spPr bwMode="white">
          <a:xfrm>
            <a:off x="2351584" y="5545562"/>
            <a:ext cx="180020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91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3F9879-45D6-AEEA-AD7E-1CE844767E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05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4C8A6B-753C-79B8-CC74-F4CF8D68F4EE}"/>
              </a:ext>
            </a:extLst>
          </p:cNvPr>
          <p:cNvSpPr/>
          <p:nvPr/>
        </p:nvSpPr>
        <p:spPr bwMode="white">
          <a:xfrm>
            <a:off x="689698" y="2348880"/>
            <a:ext cx="439819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DED6E7D-85C7-A990-6C63-20D49E33B07E}"/>
              </a:ext>
            </a:extLst>
          </p:cNvPr>
          <p:cNvSpPr/>
          <p:nvPr/>
        </p:nvSpPr>
        <p:spPr bwMode="white">
          <a:xfrm>
            <a:off x="2063552" y="3429000"/>
            <a:ext cx="273630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C500D089-C222-36C6-73BC-81FFAD630315}"/>
              </a:ext>
            </a:extLst>
          </p:cNvPr>
          <p:cNvSpPr/>
          <p:nvPr/>
        </p:nvSpPr>
        <p:spPr bwMode="white">
          <a:xfrm>
            <a:off x="2063552" y="4581128"/>
            <a:ext cx="273630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6C772A97-17CB-087F-33C3-B7A4B38454F4}"/>
              </a:ext>
            </a:extLst>
          </p:cNvPr>
          <p:cNvSpPr/>
          <p:nvPr/>
        </p:nvSpPr>
        <p:spPr bwMode="white">
          <a:xfrm>
            <a:off x="2063552" y="5798158"/>
            <a:ext cx="136815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730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9" grpId="0" animBg="1"/>
      <p:bldP spid="5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A8B446-38A0-BA0F-6B34-007FD8015D9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70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134C9D-B49B-4F38-5280-C9436CE3538B}"/>
              </a:ext>
            </a:extLst>
          </p:cNvPr>
          <p:cNvSpPr/>
          <p:nvPr/>
        </p:nvSpPr>
        <p:spPr bwMode="white">
          <a:xfrm>
            <a:off x="1270853" y="3429000"/>
            <a:ext cx="4609123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E7E11F3-847B-2070-13AA-84B1EC2EDA88}"/>
              </a:ext>
            </a:extLst>
          </p:cNvPr>
          <p:cNvSpPr/>
          <p:nvPr/>
        </p:nvSpPr>
        <p:spPr bwMode="white">
          <a:xfrm>
            <a:off x="2711624" y="4797152"/>
            <a:ext cx="1512168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7A929B-BD98-D43C-5031-08EBA82F46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4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826C382-7F2D-F590-64EC-1F9B3493C2A1}"/>
              </a:ext>
            </a:extLst>
          </p:cNvPr>
          <p:cNvSpPr/>
          <p:nvPr/>
        </p:nvSpPr>
        <p:spPr bwMode="white">
          <a:xfrm>
            <a:off x="681904" y="2852936"/>
            <a:ext cx="462200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328BA2B-F07E-DC40-12BF-ADC6A41B0B9D}"/>
              </a:ext>
            </a:extLst>
          </p:cNvPr>
          <p:cNvSpPr/>
          <p:nvPr/>
        </p:nvSpPr>
        <p:spPr bwMode="white">
          <a:xfrm>
            <a:off x="2423592" y="4018799"/>
            <a:ext cx="165618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794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1E288F-8E02-03A7-5B1B-8252A9CEC89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668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992EDD-0AAB-BE15-BF5A-6F36A242EFA4}"/>
              </a:ext>
            </a:extLst>
          </p:cNvPr>
          <p:cNvSpPr/>
          <p:nvPr/>
        </p:nvSpPr>
        <p:spPr bwMode="white">
          <a:xfrm>
            <a:off x="681904" y="2780928"/>
            <a:ext cx="728630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F851F64-A907-95A2-B28C-C7ADFD072191}"/>
              </a:ext>
            </a:extLst>
          </p:cNvPr>
          <p:cNvSpPr/>
          <p:nvPr/>
        </p:nvSpPr>
        <p:spPr bwMode="white">
          <a:xfrm>
            <a:off x="2207568" y="4293096"/>
            <a:ext cx="16561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20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603F60-7768-BB32-535E-A0CF606C66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3836F2-095C-8732-BE9A-D86009965112}"/>
              </a:ext>
            </a:extLst>
          </p:cNvPr>
          <p:cNvSpPr/>
          <p:nvPr/>
        </p:nvSpPr>
        <p:spPr bwMode="white">
          <a:xfrm>
            <a:off x="681904" y="2852936"/>
            <a:ext cx="555811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00BB10C-1F15-F3C1-8930-74764D3CE061}"/>
              </a:ext>
            </a:extLst>
          </p:cNvPr>
          <p:cNvSpPr/>
          <p:nvPr/>
        </p:nvSpPr>
        <p:spPr bwMode="white">
          <a:xfrm>
            <a:off x="2207568" y="4221088"/>
            <a:ext cx="144016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637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1418DB-59BA-3EC0-EFF7-266C82ED4C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276A9F-2C5B-06B6-8EBD-360176D63D92}"/>
              </a:ext>
            </a:extLst>
          </p:cNvPr>
          <p:cNvSpPr/>
          <p:nvPr/>
        </p:nvSpPr>
        <p:spPr bwMode="white">
          <a:xfrm>
            <a:off x="681904" y="2636912"/>
            <a:ext cx="678224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23144CD-54D1-C808-A396-D69A8F44B2CF}"/>
              </a:ext>
            </a:extLst>
          </p:cNvPr>
          <p:cNvSpPr/>
          <p:nvPr/>
        </p:nvSpPr>
        <p:spPr bwMode="white">
          <a:xfrm>
            <a:off x="2351584" y="3861048"/>
            <a:ext cx="1656184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296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2AF05-848B-54FF-0837-99FAF39C92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770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A14C92-F64F-12DE-DC14-4C4A767FCFC0}"/>
              </a:ext>
            </a:extLst>
          </p:cNvPr>
          <p:cNvSpPr/>
          <p:nvPr/>
        </p:nvSpPr>
        <p:spPr bwMode="white">
          <a:xfrm>
            <a:off x="685512" y="2420888"/>
            <a:ext cx="5194463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250E4F6-1EA5-0E70-4E18-569F7AD31E24}"/>
              </a:ext>
            </a:extLst>
          </p:cNvPr>
          <p:cNvSpPr/>
          <p:nvPr/>
        </p:nvSpPr>
        <p:spPr bwMode="white">
          <a:xfrm>
            <a:off x="2207569" y="3717032"/>
            <a:ext cx="2736304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E1124DE-49CD-5DA3-999B-83751C186E63}"/>
              </a:ext>
            </a:extLst>
          </p:cNvPr>
          <p:cNvSpPr/>
          <p:nvPr/>
        </p:nvSpPr>
        <p:spPr bwMode="white">
          <a:xfrm>
            <a:off x="2207569" y="5008592"/>
            <a:ext cx="1368151" cy="1008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54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2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37EAD-A0C5-0957-D43A-86FB9F3377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0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4AF762-BCB3-060C-535C-F3D24064E623}"/>
              </a:ext>
            </a:extLst>
          </p:cNvPr>
          <p:cNvSpPr/>
          <p:nvPr/>
        </p:nvSpPr>
        <p:spPr bwMode="white">
          <a:xfrm>
            <a:off x="1291428" y="2852936"/>
            <a:ext cx="5164612" cy="58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D2E5E05-6E4C-7598-8010-E598D5CB7E93}"/>
              </a:ext>
            </a:extLst>
          </p:cNvPr>
          <p:cNvSpPr/>
          <p:nvPr/>
        </p:nvSpPr>
        <p:spPr bwMode="white">
          <a:xfrm>
            <a:off x="2999656" y="3861048"/>
            <a:ext cx="1728192" cy="58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5063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CC604-D5C7-9D1F-7F2C-A9423999D0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3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F57B2B-C978-3827-B14A-F1EEBD857599}"/>
              </a:ext>
            </a:extLst>
          </p:cNvPr>
          <p:cNvSpPr/>
          <p:nvPr/>
        </p:nvSpPr>
        <p:spPr bwMode="white">
          <a:xfrm>
            <a:off x="681904" y="2780928"/>
            <a:ext cx="4838032" cy="43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25501B0-6A13-6073-92E6-E6D160DF9934}"/>
              </a:ext>
            </a:extLst>
          </p:cNvPr>
          <p:cNvSpPr/>
          <p:nvPr/>
        </p:nvSpPr>
        <p:spPr bwMode="white">
          <a:xfrm>
            <a:off x="2351584" y="3645024"/>
            <a:ext cx="1368152" cy="43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6871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2024-07-29T07:17:10Z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