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1" r:id="rId7"/>
    <p:sldId id="312" r:id="rId8"/>
    <p:sldId id="315" r:id="rId9"/>
    <p:sldId id="319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5" name="yt_shape_1197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74" name="yt_image_1197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7" name="yt_shape_1197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用计算器进行计算</a:t>
            </a:r>
          </a:p>
        </p:txBody>
      </p:sp>
      <p:sp>
        <p:nvSpPr>
          <p:cNvPr id="11978" name="yt_shape_11978"/>
          <p:cNvSpPr txBox="1"/>
          <p:nvPr/>
        </p:nvSpPr>
        <p:spPr>
          <a:xfrm>
            <a:off x="540000" y="1971599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计算器上用于局部清除的键是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9" name="yt_table_11979" title="H_60.8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306565"/>
              </p:ext>
            </p:extLst>
          </p:nvPr>
        </p:nvGraphicFramePr>
        <p:xfrm>
          <a:off x="540056" y="2450902"/>
          <a:ext cx="8771891" cy="772668"/>
        </p:xfrm>
        <a:graphic>
          <a:graphicData uri="http://schemas.openxmlformats.org/drawingml/2006/table">
            <a:tbl>
              <a:tblPr/>
              <a:tblGrid>
                <a:gridCol w="2416493">
                  <a:extLst>
                    <a:ext uri="{9D8B030D-6E8A-4147-A177-3AD203B41FA5}">
                      <a16:colId xmlns:a16="http://schemas.microsoft.com/office/drawing/2014/main" val="10406"/>
                    </a:ext>
                  </a:extLst>
                </a:gridCol>
                <a:gridCol w="2418080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1465263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900" b="0" i="0" u="none">
                          <a:solidFill>
                            <a:srgbClr val="1EE3CF"/>
                          </a:solidFill>
                          <a:effectLst/>
                          <a:latin typeface="Times New Roman" pitchFamily="39"/>
                          <a:ea typeface="Times New Roman" pitchFamily="3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900" b="0" i="0" u="none">
                          <a:solidFill>
                            <a:srgbClr val="1EE3CF"/>
                          </a:solidFill>
                          <a:effectLst/>
                          <a:latin typeface="Times New Roman" pitchFamily="39"/>
                          <a:ea typeface="Times New Roman" pitchFamily="3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1300" b="0" i="0" u="none">
                          <a:solidFill>
                            <a:srgbClr val="1EE3CF"/>
                          </a:solidFill>
                          <a:effectLst/>
                          <a:latin typeface="Times New Roman" pitchFamily="13"/>
                          <a:ea typeface="宋体" pitchFamily="1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900" b="0" i="0" u="none">
                          <a:solidFill>
                            <a:srgbClr val="1EE3CF"/>
                          </a:solidFill>
                          <a:effectLst/>
                          <a:latin typeface="Times New Roman" pitchFamily="39"/>
                          <a:ea typeface="Times New Roman" pitchFamily="3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</a:t>
                      </a:r>
                      <a:r>
                        <a:rPr lang="en-US" altLang="zh-CN" sz="600" b="0" i="0" u="none">
                          <a:solidFill>
                            <a:srgbClr val="1EE3CF"/>
                          </a:solidFill>
                          <a:effectLst/>
                          <a:latin typeface="Times New Roman" pitchFamily="6"/>
                          <a:ea typeface="宋体" pitchFamily="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900" b="0" i="0" u="none">
                          <a:solidFill>
                            <a:srgbClr val="1EE3CF"/>
                          </a:solidFill>
                          <a:effectLst/>
                          <a:latin typeface="Times New Roman" pitchFamily="39"/>
                          <a:ea typeface="Times New Roman" pitchFamily="39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3"/>
                  </a:ext>
                </a:extLst>
              </a:tr>
            </a:tbl>
          </a:graphicData>
        </a:graphic>
      </p:graphicFrame>
      <p:pic>
        <p:nvPicPr>
          <p:cNvPr id="3" name="yt_shape_1722145781002">
            <a:extLst>
              <a:ext uri="{FF2B5EF4-FFF2-40B4-BE49-F238E27FC236}">
                <a16:creationId xmlns:a16="http://schemas.microsoft.com/office/drawing/2014/main" id="{1DAC4505-B2B7-0ACE-2117-1F9AA56B9B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5781081">
            <a:extLst>
              <a:ext uri="{FF2B5EF4-FFF2-40B4-BE49-F238E27FC236}">
                <a16:creationId xmlns:a16="http://schemas.microsoft.com/office/drawing/2014/main" id="{60D5B4C2-A713-DDC9-DCD1-3C9C6EE06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2570654"/>
            <a:ext cx="527239" cy="533163"/>
          </a:xfrm>
          <a:prstGeom prst="rect">
            <a:avLst/>
          </a:prstGeom>
        </p:spPr>
      </p:pic>
      <p:pic>
        <p:nvPicPr>
          <p:cNvPr id="7" name="yt_shape_1722145781145">
            <a:extLst>
              <a:ext uri="{FF2B5EF4-FFF2-40B4-BE49-F238E27FC236}">
                <a16:creationId xmlns:a16="http://schemas.microsoft.com/office/drawing/2014/main" id="{1F269FB0-C50A-C2BB-873A-94D2CC8D8D1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149" y="2570028"/>
            <a:ext cx="546292" cy="534416"/>
          </a:xfrm>
          <a:prstGeom prst="rect">
            <a:avLst/>
          </a:prstGeom>
        </p:spPr>
      </p:pic>
      <p:pic>
        <p:nvPicPr>
          <p:cNvPr id="9" name="yt_shape_1722145781209">
            <a:extLst>
              <a:ext uri="{FF2B5EF4-FFF2-40B4-BE49-F238E27FC236}">
                <a16:creationId xmlns:a16="http://schemas.microsoft.com/office/drawing/2014/main" id="{6A746C33-2500-64CC-C57E-DC5C27A0B3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229" y="2570451"/>
            <a:ext cx="600267" cy="533571"/>
          </a:xfrm>
          <a:prstGeom prst="rect">
            <a:avLst/>
          </a:prstGeom>
        </p:spPr>
      </p:pic>
      <p:pic>
        <p:nvPicPr>
          <p:cNvPr id="11" name="yt_shape_1722145781273">
            <a:extLst>
              <a:ext uri="{FF2B5EF4-FFF2-40B4-BE49-F238E27FC236}">
                <a16:creationId xmlns:a16="http://schemas.microsoft.com/office/drawing/2014/main" id="{A6FD39A9-DC06-FB9C-FA53-7070C4CED4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747" y="2571323"/>
            <a:ext cx="508189" cy="53182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65B834-C2FA-2D0D-4C79-BA57B1D5DE29}"/>
              </a:ext>
            </a:extLst>
          </p:cNvPr>
          <p:cNvSpPr txBox="1"/>
          <p:nvPr/>
        </p:nvSpPr>
        <p:spPr>
          <a:xfrm>
            <a:off x="5402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" name="yt_shape_11981"/>
          <p:cNvSpPr txBox="1"/>
          <p:nvPr/>
        </p:nvSpPr>
        <p:spPr>
          <a:xfrm>
            <a:off x="540000" y="900000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下列按键顺序错误的是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2" name="yt_table_11982" title="H_28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193937"/>
              </p:ext>
            </p:extLst>
          </p:nvPr>
        </p:nvGraphicFramePr>
        <p:xfrm>
          <a:off x="540056" y="1379303"/>
          <a:ext cx="7843839" cy="3605784"/>
        </p:xfrm>
        <a:graphic>
          <a:graphicData uri="http://schemas.openxmlformats.org/drawingml/2006/table">
            <a:tbl>
              <a:tblPr/>
              <a:tblGrid>
                <a:gridCol w="7843839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500" b="0" i="0" u="none">
                          <a:solidFill>
                            <a:srgbClr val="1EE3CF"/>
                          </a:solidFill>
                          <a:effectLst/>
                          <a:latin typeface="Times New Roman" pitchFamily="45"/>
                          <a:ea typeface="Times New Roman" pitchFamily="45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    </a:t>
                      </a:r>
                      <a:r>
                        <a:rPr lang="en-US" altLang="zh-CN" sz="800" b="0" i="0" u="none">
                          <a:solidFill>
                            <a:srgbClr val="1EE3CF"/>
                          </a:solidFill>
                          <a:effectLst/>
                          <a:latin typeface="Times New Roman" pitchFamily="8"/>
                          <a:ea typeface="宋体" pitchFamily="8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7936" indent="-50793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500" b="0" i="0" u="none">
                          <a:solidFill>
                            <a:srgbClr val="1EE3CF"/>
                          </a:solidFill>
                          <a:effectLst/>
                          <a:latin typeface="Times New Roman" pitchFamily="45"/>
                          <a:ea typeface="Times New Roman" pitchFamily="45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          </a:t>
                      </a:r>
                      <a:r>
                        <a:rPr lang="en-US" altLang="zh-CN" sz="900" b="0" i="0" u="none">
                          <a:solidFill>
                            <a:srgbClr val="1EE3CF"/>
                          </a:solidFill>
                          <a:effectLst/>
                          <a:latin typeface="Times New Roman" pitchFamily="9"/>
                          <a:ea typeface="宋体" pitchFamily="9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7936" indent="-50793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800" b="0" i="0" u="none">
                          <a:solidFill>
                            <a:srgbClr val="1EE3CF"/>
                          </a:solidFill>
                          <a:effectLst/>
                          <a:latin typeface="Times New Roman" pitchFamily="48"/>
                          <a:ea typeface="Times New Roman" pitchFamily="4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              </a:t>
                      </a:r>
                      <a:r>
                        <a:rPr lang="en-US" altLang="zh-CN" sz="1500" b="0" i="0" u="none">
                          <a:solidFill>
                            <a:srgbClr val="1EE3CF"/>
                          </a:solidFill>
                          <a:effectLst/>
                          <a:latin typeface="Times New Roman" pitchFamily="15"/>
                          <a:ea typeface="宋体" pitchFamily="1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24444" indent="-52444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400" b="0" i="0" u="none">
                          <a:solidFill>
                            <a:srgbClr val="1EE3CF"/>
                          </a:solidFill>
                          <a:effectLst/>
                          <a:latin typeface="Times New Roman" pitchFamily="44"/>
                          <a:ea typeface="Times New Roman" pitchFamily="4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                                         </a:t>
                      </a:r>
                      <a:r>
                        <a:rPr lang="en-US" altLang="zh-CN" sz="1300" b="0" i="0" u="none">
                          <a:solidFill>
                            <a:srgbClr val="1EE3CF"/>
                          </a:solidFill>
                          <a:effectLst/>
                          <a:latin typeface="Times New Roman" pitchFamily="13"/>
                          <a:ea typeface="宋体" pitchFamily="1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</a:tbl>
          </a:graphicData>
        </a:graphic>
      </p:graphicFrame>
      <p:pic>
        <p:nvPicPr>
          <p:cNvPr id="3" name="yt_shape_1722145781362">
            <a:extLst>
              <a:ext uri="{FF2B5EF4-FFF2-40B4-BE49-F238E27FC236}">
                <a16:creationId xmlns:a16="http://schemas.microsoft.com/office/drawing/2014/main" id="{D96CFCB6-6F57-CD81-C300-B476E2D7F5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1453811"/>
            <a:ext cx="5197665" cy="742524"/>
          </a:xfrm>
          <a:prstGeom prst="rect">
            <a:avLst/>
          </a:prstGeom>
        </p:spPr>
      </p:pic>
      <p:pic>
        <p:nvPicPr>
          <p:cNvPr id="5" name="yt_shape_1722145781427">
            <a:extLst>
              <a:ext uri="{FF2B5EF4-FFF2-40B4-BE49-F238E27FC236}">
                <a16:creationId xmlns:a16="http://schemas.microsoft.com/office/drawing/2014/main" id="{A0BB0E84-F641-B49F-F042-14C0C555D8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2344723"/>
            <a:ext cx="5658042" cy="743780"/>
          </a:xfrm>
          <a:prstGeom prst="rect">
            <a:avLst/>
          </a:prstGeom>
        </p:spPr>
      </p:pic>
      <p:pic>
        <p:nvPicPr>
          <p:cNvPr id="7" name="yt_shape_1722145781495">
            <a:extLst>
              <a:ext uri="{FF2B5EF4-FFF2-40B4-BE49-F238E27FC236}">
                <a16:creationId xmlns:a16="http://schemas.microsoft.com/office/drawing/2014/main" id="{69520621-DB08-3B88-D3C3-8AC7297A8C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236850"/>
            <a:ext cx="5991417" cy="802043"/>
          </a:xfrm>
          <a:prstGeom prst="rect">
            <a:avLst/>
          </a:prstGeom>
        </p:spPr>
      </p:pic>
      <p:pic>
        <p:nvPicPr>
          <p:cNvPr id="9" name="yt_shape_1722145781553">
            <a:extLst>
              <a:ext uri="{FF2B5EF4-FFF2-40B4-BE49-F238E27FC236}">
                <a16:creationId xmlns:a16="http://schemas.microsoft.com/office/drawing/2014/main" id="{55176FA1-FDAD-28EE-6F4C-B05A72219C5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4188869"/>
            <a:ext cx="6886763" cy="7207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5B6A38-9911-3331-6130-5EAA90D36289}"/>
              </a:ext>
            </a:extLst>
          </p:cNvPr>
          <p:cNvSpPr txBox="1"/>
          <p:nvPr/>
        </p:nvSpPr>
        <p:spPr>
          <a:xfrm>
            <a:off x="6317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4" name="yt_shape_11984"/>
          <p:cNvSpPr txBox="1"/>
          <p:nvPr/>
        </p:nvSpPr>
        <p:spPr>
          <a:xfrm>
            <a:off x="540000" y="900000"/>
            <a:ext cx="67117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的按键顺序正确的是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85" name="yt_table_11985" title="H_283.1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792450"/>
              </p:ext>
            </p:extLst>
          </p:nvPr>
        </p:nvGraphicFramePr>
        <p:xfrm>
          <a:off x="540056" y="1379303"/>
          <a:ext cx="4473575" cy="3595878"/>
        </p:xfrm>
        <a:graphic>
          <a:graphicData uri="http://schemas.openxmlformats.org/drawingml/2006/table">
            <a:tbl>
              <a:tblPr/>
              <a:tblGrid>
                <a:gridCol w="4473575">
                  <a:extLst>
                    <a:ext uri="{9D8B030D-6E8A-4147-A177-3AD203B41FA5}">
                      <a16:colId xmlns:a16="http://schemas.microsoft.com/office/drawing/2014/main" val="10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500" b="0" i="0" u="none">
                          <a:solidFill>
                            <a:srgbClr val="1EE3CF"/>
                          </a:solidFill>
                          <a:effectLst/>
                          <a:latin typeface="Times New Roman" pitchFamily="45"/>
                          <a:ea typeface="Times New Roman" pitchFamily="45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7936" indent="-50793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700" b="0" i="0" u="none">
                          <a:solidFill>
                            <a:srgbClr val="1EE3CF"/>
                          </a:solidFill>
                          <a:effectLst/>
                          <a:latin typeface="Times New Roman" pitchFamily="47"/>
                          <a:ea typeface="Times New Roman" pitchFamily="47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</a:t>
                      </a:r>
                      <a:r>
                        <a:rPr lang="en-US" altLang="zh-CN" sz="200" b="0" i="0" u="none">
                          <a:solidFill>
                            <a:srgbClr val="1EE3CF"/>
                          </a:solidFill>
                          <a:effectLst/>
                          <a:latin typeface="Times New Roman" pitchFamily="2"/>
                          <a:ea typeface="宋体" pitchFamily="2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7936" indent="-50793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500" b="0" i="0" u="none">
                          <a:solidFill>
                            <a:srgbClr val="1EE3CF"/>
                          </a:solidFill>
                          <a:effectLst/>
                          <a:latin typeface="Times New Roman" pitchFamily="45"/>
                          <a:ea typeface="Times New Roman" pitchFamily="45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</a:t>
                      </a:r>
                      <a:r>
                        <a:rPr lang="en-US" altLang="zh-CN" sz="500" b="0" i="0" u="none">
                          <a:solidFill>
                            <a:srgbClr val="1EE3CF"/>
                          </a:solidFill>
                          <a:effectLst/>
                          <a:latin typeface="Times New Roman" pitchFamily="5"/>
                          <a:ea typeface="宋体" pitchFamily="5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24444" indent="-52444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4450" b="0" i="0" u="none">
                          <a:solidFill>
                            <a:srgbClr val="1EE3CF"/>
                          </a:solidFill>
                          <a:effectLst/>
                          <a:latin typeface="Times New Roman" pitchFamily="44"/>
                          <a:ea typeface="Times New Roman" pitchFamily="4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p:pic>
        <p:nvPicPr>
          <p:cNvPr id="3" name="yt_shape_1722145781641">
            <a:extLst>
              <a:ext uri="{FF2B5EF4-FFF2-40B4-BE49-F238E27FC236}">
                <a16:creationId xmlns:a16="http://schemas.microsoft.com/office/drawing/2014/main" id="{D3C3C2EA-8083-6BB5-3AB7-0D77BCB41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1458583"/>
            <a:ext cx="3511740" cy="732980"/>
          </a:xfrm>
          <a:prstGeom prst="rect">
            <a:avLst/>
          </a:prstGeom>
        </p:spPr>
      </p:pic>
      <p:pic>
        <p:nvPicPr>
          <p:cNvPr id="5" name="yt_shape_1722145781705">
            <a:extLst>
              <a:ext uri="{FF2B5EF4-FFF2-40B4-BE49-F238E27FC236}">
                <a16:creationId xmlns:a16="http://schemas.microsoft.com/office/drawing/2014/main" id="{BF9D59E0-E836-7224-0329-A97D42BFB4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2351138"/>
            <a:ext cx="3508567" cy="770573"/>
          </a:xfrm>
          <a:prstGeom prst="rect">
            <a:avLst/>
          </a:prstGeom>
        </p:spPr>
      </p:pic>
      <p:pic>
        <p:nvPicPr>
          <p:cNvPr id="7" name="yt_shape_1722145781770">
            <a:extLst>
              <a:ext uri="{FF2B5EF4-FFF2-40B4-BE49-F238E27FC236}">
                <a16:creationId xmlns:a16="http://schemas.microsoft.com/office/drawing/2014/main" id="{D5913E04-6043-D043-2595-1A7855EF7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281287"/>
            <a:ext cx="3511742" cy="732980"/>
          </a:xfrm>
          <a:prstGeom prst="rect">
            <a:avLst/>
          </a:prstGeom>
        </p:spPr>
      </p:pic>
      <p:pic>
        <p:nvPicPr>
          <p:cNvPr id="9" name="yt_shape_1722145781836">
            <a:extLst>
              <a:ext uri="{FF2B5EF4-FFF2-40B4-BE49-F238E27FC236}">
                <a16:creationId xmlns:a16="http://schemas.microsoft.com/office/drawing/2014/main" id="{900F6D82-561F-E92B-32DF-BB668DBBDC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4172854"/>
            <a:ext cx="3516504" cy="72301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8E3820-7165-3B73-7B7B-3B4C62E81035}"/>
              </a:ext>
            </a:extLst>
          </p:cNvPr>
          <p:cNvSpPr txBox="1"/>
          <p:nvPr/>
        </p:nvSpPr>
        <p:spPr>
          <a:xfrm>
            <a:off x="6266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7" name="yt_shape_11987"/>
          <p:cNvSpPr txBox="1"/>
          <p:nvPr/>
        </p:nvSpPr>
        <p:spPr>
          <a:xfrm>
            <a:off x="540119" y="900000"/>
            <a:ext cx="11111999" cy="122751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a6d4,isEnd"/>
              </a:rPr>
              <a:t>的按键顺序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85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950" b="0" i="0" u="none">
                <a:solidFill>
                  <a:srgbClr val="1EE3CF"/>
                </a:solidFill>
                <a:effectLst/>
                <a:latin typeface="Times New Roman" pitchFamily="30"/>
                <a:ea typeface="Times New Roman" pitchFamily="3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335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显示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3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1988" name="yt_shape_11988"/>
          <p:cNvSpPr txBox="1"/>
          <p:nvPr/>
        </p:nvSpPr>
        <p:spPr>
          <a:xfrm>
            <a:off x="540119" y="2178304"/>
            <a:ext cx="11492915" cy="1078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32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 </a:t>
            </a:r>
            <a:r>
              <a:rPr lang="en-US" altLang="zh-CN" sz="325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800" b="0" i="0" u="none">
                <a:solidFill>
                  <a:srgbClr val="1EE3CF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cdaf,isEnd"/>
              </a:rPr>
              <a:t>能计算出其结果的式子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782398">
            <a:extLst>
              <a:ext uri="{FF2B5EF4-FFF2-40B4-BE49-F238E27FC236}">
                <a16:creationId xmlns:a16="http://schemas.microsoft.com/office/drawing/2014/main" id="{60931034-D3D9-D07C-4850-EF3532EF0E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719" y="1468702"/>
            <a:ext cx="398652" cy="404692"/>
          </a:xfrm>
          <a:prstGeom prst="rect">
            <a:avLst/>
          </a:prstGeom>
        </p:spPr>
      </p:pic>
      <p:pic>
        <p:nvPicPr>
          <p:cNvPr id="5" name="yt_shape_1722145782434">
            <a:extLst>
              <a:ext uri="{FF2B5EF4-FFF2-40B4-BE49-F238E27FC236}">
                <a16:creationId xmlns:a16="http://schemas.microsoft.com/office/drawing/2014/main" id="{5D712BD9-3EDA-00C6-8B68-2D1F46E80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982" y="1547031"/>
            <a:ext cx="944754" cy="397071"/>
          </a:xfrm>
          <a:prstGeom prst="rect">
            <a:avLst/>
          </a:prstGeom>
        </p:spPr>
      </p:pic>
      <p:pic>
        <p:nvPicPr>
          <p:cNvPr id="7" name="yt_shape_1722145782471">
            <a:extLst>
              <a:ext uri="{FF2B5EF4-FFF2-40B4-BE49-F238E27FC236}">
                <a16:creationId xmlns:a16="http://schemas.microsoft.com/office/drawing/2014/main" id="{AFB24512-1CF5-8BE4-2B47-8B12ED4940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344" y="1468702"/>
            <a:ext cx="424052" cy="368741"/>
          </a:xfrm>
          <a:prstGeom prst="rect">
            <a:avLst/>
          </a:prstGeom>
        </p:spPr>
      </p:pic>
      <p:pic>
        <p:nvPicPr>
          <p:cNvPr id="9" name="yt_shape_1722145782516">
            <a:extLst>
              <a:ext uri="{FF2B5EF4-FFF2-40B4-BE49-F238E27FC236}">
                <a16:creationId xmlns:a16="http://schemas.microsoft.com/office/drawing/2014/main" id="{BC60E2E0-D8DE-5C60-9CB1-ABE96132B4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007" y="1468702"/>
            <a:ext cx="389129" cy="370889"/>
          </a:xfrm>
          <a:prstGeom prst="rect">
            <a:avLst/>
          </a:prstGeom>
        </p:spPr>
      </p:pic>
      <p:pic>
        <p:nvPicPr>
          <p:cNvPr id="11" name="yt_shape_1722145782563">
            <a:extLst>
              <a:ext uri="{FF2B5EF4-FFF2-40B4-BE49-F238E27FC236}">
                <a16:creationId xmlns:a16="http://schemas.microsoft.com/office/drawing/2014/main" id="{FCF1A3D3-88ED-4AFD-F562-5D70756DA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744" y="1468702"/>
            <a:ext cx="338327" cy="349993"/>
          </a:xfrm>
          <a:prstGeom prst="rect">
            <a:avLst/>
          </a:prstGeom>
        </p:spPr>
      </p:pic>
      <p:pic>
        <p:nvPicPr>
          <p:cNvPr id="13" name="yt_shape_1722145782603">
            <a:extLst>
              <a:ext uri="{FF2B5EF4-FFF2-40B4-BE49-F238E27FC236}">
                <a16:creationId xmlns:a16="http://schemas.microsoft.com/office/drawing/2014/main" id="{4FD35857-7F28-FACB-53B5-22CFBEE11C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882" y="1567077"/>
            <a:ext cx="351029" cy="356979"/>
          </a:xfrm>
          <a:prstGeom prst="rect">
            <a:avLst/>
          </a:prstGeom>
        </p:spPr>
      </p:pic>
      <p:pic>
        <p:nvPicPr>
          <p:cNvPr id="15" name="yt_shape_1722145782641">
            <a:extLst>
              <a:ext uri="{FF2B5EF4-FFF2-40B4-BE49-F238E27FC236}">
                <a16:creationId xmlns:a16="http://schemas.microsoft.com/office/drawing/2014/main" id="{69151CF3-3A76-7B68-40FB-E795A2F604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519" y="1468702"/>
            <a:ext cx="354202" cy="354202"/>
          </a:xfrm>
          <a:prstGeom prst="rect">
            <a:avLst/>
          </a:prstGeom>
        </p:spPr>
      </p:pic>
      <p:pic>
        <p:nvPicPr>
          <p:cNvPr id="17" name="yt_shape_1722145782682">
            <a:extLst>
              <a:ext uri="{FF2B5EF4-FFF2-40B4-BE49-F238E27FC236}">
                <a16:creationId xmlns:a16="http://schemas.microsoft.com/office/drawing/2014/main" id="{F7FA8162-BCBF-11B8-ED3A-40CFC624BFE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6532" y="1491988"/>
            <a:ext cx="2113154" cy="507157"/>
          </a:xfrm>
          <a:prstGeom prst="rect">
            <a:avLst/>
          </a:prstGeom>
        </p:spPr>
      </p:pic>
      <p:pic>
        <p:nvPicPr>
          <p:cNvPr id="19" name="yt_shape_1722145782829">
            <a:extLst>
              <a:ext uri="{FF2B5EF4-FFF2-40B4-BE49-F238E27FC236}">
                <a16:creationId xmlns:a16="http://schemas.microsoft.com/office/drawing/2014/main" id="{9F236841-7268-F29C-D38C-03B8678AAE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519" y="2248110"/>
            <a:ext cx="4589652" cy="504277"/>
          </a:xfrm>
          <a:prstGeom prst="rect">
            <a:avLst/>
          </a:prstGeom>
        </p:spPr>
      </p:pic>
      <p:pic>
        <p:nvPicPr>
          <p:cNvPr id="21" name="yt_shape_1722145782857">
            <a:extLst>
              <a:ext uri="{FF2B5EF4-FFF2-40B4-BE49-F238E27FC236}">
                <a16:creationId xmlns:a16="http://schemas.microsoft.com/office/drawing/2014/main" id="{5EF32883-FBFE-E408-D077-D9B346B2774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382" y="2265022"/>
            <a:ext cx="1043179" cy="47045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F43C1F8-EA9B-9D11-C85C-301FC7192875}"/>
              </a:ext>
            </a:extLst>
          </p:cNvPr>
          <p:cNvSpPr txBox="1"/>
          <p:nvPr/>
        </p:nvSpPr>
        <p:spPr>
          <a:xfrm>
            <a:off x="3436196" y="1328682"/>
            <a:ext cx="484886" cy="8337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6DDDFE-FFCA-C537-7BAF-311EEB402C05}"/>
              </a:ext>
            </a:extLst>
          </p:cNvPr>
          <p:cNvSpPr txBox="1"/>
          <p:nvPr/>
        </p:nvSpPr>
        <p:spPr>
          <a:xfrm>
            <a:off x="4510933" y="1328682"/>
            <a:ext cx="484886" cy="8337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CCEDB45-C334-23C6-06E3-3389CF709848}"/>
              </a:ext>
            </a:extLst>
          </p:cNvPr>
          <p:cNvSpPr txBox="1"/>
          <p:nvPr/>
        </p:nvSpPr>
        <p:spPr>
          <a:xfrm>
            <a:off x="5534871" y="1328682"/>
            <a:ext cx="484886" cy="8337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66CA850-F529-8BDD-B5FA-654CC884A72C}"/>
              </a:ext>
            </a:extLst>
          </p:cNvPr>
          <p:cNvSpPr txBox="1"/>
          <p:nvPr/>
        </p:nvSpPr>
        <p:spPr>
          <a:xfrm>
            <a:off x="6925521" y="1328682"/>
            <a:ext cx="484886" cy="8337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971125-EE7C-FD09-1921-0A247687F41A}"/>
              </a:ext>
            </a:extLst>
          </p:cNvPr>
          <p:cNvSpPr txBox="1"/>
          <p:nvPr/>
        </p:nvSpPr>
        <p:spPr>
          <a:xfrm>
            <a:off x="10638682" y="1371096"/>
            <a:ext cx="942086" cy="83376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F92CAB8-747E-60C2-05EC-18D9E7791B32}"/>
              </a:ext>
            </a:extLst>
          </p:cNvPr>
          <p:cNvSpPr txBox="1"/>
          <p:nvPr/>
        </p:nvSpPr>
        <p:spPr>
          <a:xfrm>
            <a:off x="1059708" y="2775388"/>
            <a:ext cx="2415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0" name="yt_shape_11990"/>
          <p:cNvSpPr txBox="1"/>
          <p:nvPr/>
        </p:nvSpPr>
        <p:spPr>
          <a:xfrm>
            <a:off x="540000" y="1409435"/>
            <a:ext cx="73273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下列按键方法正确的是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1" name="yt_table_11991" title="H_225.4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0426652"/>
              </p:ext>
            </p:extLst>
          </p:nvPr>
        </p:nvGraphicFramePr>
        <p:xfrm>
          <a:off x="540056" y="1888738"/>
          <a:ext cx="4670425" cy="2862834"/>
        </p:xfrm>
        <a:graphic>
          <a:graphicData uri="http://schemas.openxmlformats.org/drawingml/2006/table">
            <a:tbl>
              <a:tblPr/>
              <a:tblGrid>
                <a:gridCol w="4670425">
                  <a:extLst>
                    <a:ext uri="{9D8B030D-6E8A-4147-A177-3AD203B41FA5}">
                      <a16:colId xmlns:a16="http://schemas.microsoft.com/office/drawing/2014/main" val="104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450" b="0" i="0" u="none">
                          <a:solidFill>
                            <a:srgbClr val="1EE3CF"/>
                          </a:solidFill>
                          <a:effectLst/>
                          <a:latin typeface="Times New Roman" pitchFamily="34"/>
                          <a:ea typeface="Times New Roman" pitchFamily="34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 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7936" indent="-50793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850" b="0" i="0" u="none">
                          <a:solidFill>
                            <a:srgbClr val="1EE3CF"/>
                          </a:solidFill>
                          <a:effectLst/>
                          <a:latin typeface="Times New Roman" pitchFamily="38"/>
                          <a:ea typeface="Times New Roman" pitchFamily="38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</a:t>
                      </a:r>
                      <a:r>
                        <a:rPr lang="en-US" altLang="zh-CN" sz="400" b="0" i="0" u="none">
                          <a:solidFill>
                            <a:srgbClr val="1EE3CF"/>
                          </a:solidFill>
                          <a:effectLst/>
                          <a:latin typeface="Times New Roman" pitchFamily="4"/>
                          <a:ea typeface="宋体" pitchFamily="4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07936" indent="-50793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650" b="0" i="0" u="none">
                          <a:solidFill>
                            <a:srgbClr val="1EE3CF"/>
                          </a:solidFill>
                          <a:effectLst/>
                          <a:latin typeface="Times New Roman" pitchFamily="36"/>
                          <a:ea typeface="Times New Roman" pitchFamily="36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</a:t>
                      </a:r>
                      <a:r>
                        <a:rPr lang="en-US" altLang="zh-CN" sz="2100" b="0" i="0" u="none">
                          <a:solidFill>
                            <a:srgbClr val="1EE3CF"/>
                          </a:solidFill>
                          <a:effectLst/>
                          <a:latin typeface="Times New Roman" pitchFamily="21"/>
                          <a:ea typeface="宋体" pitchFamily="2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524444" indent="-52444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3500" b="0" i="0" u="none">
                          <a:solidFill>
                            <a:srgbClr val="1EE3CF"/>
                          </a:solidFill>
                          <a:effectLst/>
                          <a:latin typeface="Times New Roman" pitchFamily="35"/>
                          <a:ea typeface="Times New Roman" pitchFamily="35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               </a:t>
                      </a:r>
                      <a:r>
                        <a:rPr lang="en-US" altLang="zh-CN" sz="600" b="0" i="0" u="none">
                          <a:solidFill>
                            <a:srgbClr val="1EE3CF"/>
                          </a:solidFill>
                          <a:effectLst/>
                          <a:latin typeface="Times New Roman" pitchFamily="6"/>
                          <a:ea typeface="宋体" pitchFamily="6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pic>
        <p:nvPicPr>
          <p:cNvPr id="3" name="yt_shape_1722145783049">
            <a:extLst>
              <a:ext uri="{FF2B5EF4-FFF2-40B4-BE49-F238E27FC236}">
                <a16:creationId xmlns:a16="http://schemas.microsoft.com/office/drawing/2014/main" id="{3CA09147-AB96-FE58-463E-6B3E5B6E63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1962147"/>
            <a:ext cx="3713354" cy="536696"/>
          </a:xfrm>
          <a:prstGeom prst="rect">
            <a:avLst/>
          </a:prstGeom>
        </p:spPr>
      </p:pic>
      <p:pic>
        <p:nvPicPr>
          <p:cNvPr id="5" name="yt_shape_1722145783114">
            <a:extLst>
              <a:ext uri="{FF2B5EF4-FFF2-40B4-BE49-F238E27FC236}">
                <a16:creationId xmlns:a16="http://schemas.microsoft.com/office/drawing/2014/main" id="{9FA7E11A-3036-B135-1E0A-CAA99DB5C5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2657144"/>
            <a:ext cx="2040127" cy="592978"/>
          </a:xfrm>
          <a:prstGeom prst="rect">
            <a:avLst/>
          </a:prstGeom>
        </p:spPr>
      </p:pic>
      <p:pic>
        <p:nvPicPr>
          <p:cNvPr id="7" name="yt_shape_1722145783179">
            <a:extLst>
              <a:ext uri="{FF2B5EF4-FFF2-40B4-BE49-F238E27FC236}">
                <a16:creationId xmlns:a16="http://schemas.microsoft.com/office/drawing/2014/main" id="{7725DFE5-EE8A-4662-D85D-F6E39464D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56" y="3413699"/>
            <a:ext cx="2621152" cy="565768"/>
          </a:xfrm>
          <a:prstGeom prst="rect">
            <a:avLst/>
          </a:prstGeom>
        </p:spPr>
      </p:pic>
      <p:pic>
        <p:nvPicPr>
          <p:cNvPr id="9" name="yt_shape_1722145783245">
            <a:extLst>
              <a:ext uri="{FF2B5EF4-FFF2-40B4-BE49-F238E27FC236}">
                <a16:creationId xmlns:a16="http://schemas.microsoft.com/office/drawing/2014/main" id="{6FD94B62-66FB-72B3-C4FE-62B061693B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19" y="4135335"/>
            <a:ext cx="2644964" cy="53905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78F2695-2E8F-BDB4-CE94-750EE32C79AE}"/>
              </a:ext>
            </a:extLst>
          </p:cNvPr>
          <p:cNvSpPr txBox="1"/>
          <p:nvPr/>
        </p:nvSpPr>
        <p:spPr>
          <a:xfrm>
            <a:off x="6876189" y="13626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89" name="yt_shape_11989"/>
          <p:cNvSpPr txBox="1"/>
          <p:nvPr/>
        </p:nvSpPr>
        <p:spPr>
          <a:xfrm>
            <a:off x="540000" y="90872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用计算器进行计算时按键顺序按错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4" name="yt_shape_1199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93" name="yt_image_1199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96" name="yt_shape_11996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计算器上数字键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坏了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如果用计算器计算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296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426d"/>
              </a:rPr>
              <a:t>下面的方法不正确的是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97" name="yt_table_119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899696"/>
              </p:ext>
            </p:extLst>
          </p:nvPr>
        </p:nvGraphicFramePr>
        <p:xfrm>
          <a:off x="540056" y="2441600"/>
          <a:ext cx="5894706" cy="950976"/>
        </p:xfrm>
        <a:graphic>
          <a:graphicData uri="http://schemas.openxmlformats.org/drawingml/2006/table">
            <a:tbl>
              <a:tblPr/>
              <a:tblGrid>
                <a:gridCol w="3642043">
                  <a:extLst>
                    <a:ext uri="{9D8B030D-6E8A-4147-A177-3AD203B41FA5}">
                      <a16:colId xmlns:a16="http://schemas.microsoft.com/office/drawing/2014/main" val="1041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4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295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7"/>
                  </a:ext>
                </a:extLst>
              </a:tr>
            </a:tbl>
          </a:graphicData>
        </a:graphic>
      </p:graphicFrame>
      <p:sp>
        <p:nvSpPr>
          <p:cNvPr id="11999" name="yt_shape_11999"/>
          <p:cNvSpPr txBox="1"/>
          <p:nvPr/>
        </p:nvSpPr>
        <p:spPr>
          <a:xfrm>
            <a:off x="540000" y="3443154"/>
            <a:ext cx="6309420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F19D62-7CE0-1BD9-2F26-778FABC42A19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04F498-45B3-4D23-A554-DF7E718885C6}"/>
              </a:ext>
            </a:extLst>
          </p:cNvPr>
          <p:cNvSpPr txBox="1"/>
          <p:nvPr/>
        </p:nvSpPr>
        <p:spPr>
          <a:xfrm>
            <a:off x="5174389" y="387183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5953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166322A-3DC2-E0AD-ADC7-D3856E67F4A9}"/>
              </a:ext>
            </a:extLst>
          </p:cNvPr>
          <p:cNvSpPr txBox="1"/>
          <p:nvPr/>
        </p:nvSpPr>
        <p:spPr>
          <a:xfrm>
            <a:off x="3853589" y="434732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93B8A4-39CC-E873-AAFE-5DDC3831D190}"/>
              </a:ext>
            </a:extLst>
          </p:cNvPr>
          <p:cNvSpPr txBox="1"/>
          <p:nvPr/>
        </p:nvSpPr>
        <p:spPr>
          <a:xfrm>
            <a:off x="4920389" y="482281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6A5BE68-6F3B-543D-6A01-AED9C5A802F6}"/>
              </a:ext>
            </a:extLst>
          </p:cNvPr>
          <p:cNvSpPr txBox="1"/>
          <p:nvPr/>
        </p:nvSpPr>
        <p:spPr>
          <a:xfrm>
            <a:off x="5072789" y="5298300"/>
            <a:ext cx="123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4" name="yt_shape_1200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某种细胞每过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分钟便由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个分裂成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这种细胞由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ff8f,isEnd"/>
              </a:rPr>
              <a:t>个可分裂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用乘方表示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用计算器计算出结果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一张纸的厚度大约是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将它对折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b7ab,isEnd"/>
              </a:rPr>
              <a:t>将它的厚度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与珠穆朗玛峰的高度比较一下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珠峰高约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8848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看谁更高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687f9,isEnd"/>
              </a:rPr>
              <a:t>是不是吓你一大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请注意单位换算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107374182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107374182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毫米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107374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故厚度为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107374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比珠穆朗玛峰还要高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67D353F-616D-118D-25B6-A9F030AB4D9D}"/>
              </a:ext>
            </a:extLst>
          </p:cNvPr>
          <p:cNvSpPr txBox="1"/>
          <p:nvPr/>
        </p:nvSpPr>
        <p:spPr>
          <a:xfrm>
            <a:off x="1059708" y="1328682"/>
            <a:ext cx="84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6A8ACB-2109-DC0D-0A39-4A3242046D94}"/>
              </a:ext>
            </a:extLst>
          </p:cNvPr>
          <p:cNvSpPr txBox="1"/>
          <p:nvPr/>
        </p:nvSpPr>
        <p:spPr>
          <a:xfrm>
            <a:off x="50729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AE59A5-AF97-7004-0AEA-298C24D6F1CB}"/>
              </a:ext>
            </a:extLst>
          </p:cNvPr>
          <p:cNvSpPr txBox="1"/>
          <p:nvPr/>
        </p:nvSpPr>
        <p:spPr>
          <a:xfrm>
            <a:off x="450108" y="3230634"/>
            <a:ext cx="541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107374182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6E1E50-363B-71C5-48F3-F44685B3BCB6}"/>
              </a:ext>
            </a:extLst>
          </p:cNvPr>
          <p:cNvSpPr txBox="1"/>
          <p:nvPr/>
        </p:nvSpPr>
        <p:spPr>
          <a:xfrm>
            <a:off x="450108" y="370612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107374182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毫米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107374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6EF967-C23A-2EF9-915E-6B7F183D3669}"/>
              </a:ext>
            </a:extLst>
          </p:cNvPr>
          <p:cNvSpPr txBox="1"/>
          <p:nvPr/>
        </p:nvSpPr>
        <p:spPr>
          <a:xfrm>
            <a:off x="450108" y="4181610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故厚度为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107374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比珠穆朗玛峰还要高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8" name="yt_shape_1200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07" name="yt_image_1200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0" name="yt_shape_12010"/>
          <p:cNvSpPr txBox="1"/>
          <p:nvPr/>
        </p:nvSpPr>
        <p:spPr>
          <a:xfrm>
            <a:off x="540000" y="1482165"/>
            <a:ext cx="1094030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请你计算下列式子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可用计算器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完成后面的问题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6666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6667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根据上述各式的规律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4444422222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D5B19A-FF72-B5D6-14D3-1CC0B21B603E}"/>
              </a:ext>
            </a:extLst>
          </p:cNvPr>
          <p:cNvSpPr txBox="1"/>
          <p:nvPr/>
        </p:nvSpPr>
        <p:spPr>
          <a:xfrm>
            <a:off x="1669189" y="19108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456139-F8FE-9B90-9214-2A60BA9F7477}"/>
              </a:ext>
            </a:extLst>
          </p:cNvPr>
          <p:cNvSpPr txBox="1"/>
          <p:nvPr/>
        </p:nvSpPr>
        <p:spPr>
          <a:xfrm>
            <a:off x="1973989" y="2386335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4C9A90-790B-4F25-2FE0-B069C9041F20}"/>
              </a:ext>
            </a:extLst>
          </p:cNvPr>
          <p:cNvSpPr txBox="1"/>
          <p:nvPr/>
        </p:nvSpPr>
        <p:spPr>
          <a:xfrm>
            <a:off x="2278789" y="286182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444222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F4EE3E-D0A8-7DAE-09B0-E374B7623C46}"/>
              </a:ext>
            </a:extLst>
          </p:cNvPr>
          <p:cNvSpPr txBox="1"/>
          <p:nvPr/>
        </p:nvSpPr>
        <p:spPr>
          <a:xfrm>
            <a:off x="2583589" y="333731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44442222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564D1B-9367-F4F4-989E-99D0DD4F9719}"/>
              </a:ext>
            </a:extLst>
          </p:cNvPr>
          <p:cNvSpPr txBox="1"/>
          <p:nvPr/>
        </p:nvSpPr>
        <p:spPr>
          <a:xfrm>
            <a:off x="6545989" y="381279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66666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63B38D-7B46-8C9A-FA1F-8F7D2EBD29CD}"/>
              </a:ext>
            </a:extLst>
          </p:cNvPr>
          <p:cNvSpPr txBox="1"/>
          <p:nvPr/>
        </p:nvSpPr>
        <p:spPr>
          <a:xfrm>
            <a:off x="8222389" y="381279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66667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606</Words>
  <Application>Microsoft Office PowerPoint</Application>
  <PresentationFormat>宽屏</PresentationFormat>
  <Paragraphs>79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2024-07-30T02:00:47Z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