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8" r:id="rId5"/>
    <p:sldId id="310" r:id="rId6"/>
    <p:sldId id="311" r:id="rId7"/>
    <p:sldId id="312" r:id="rId8"/>
    <p:sldId id="315" r:id="rId9"/>
    <p:sldId id="316" r:id="rId10"/>
    <p:sldId id="317" r:id="rId11"/>
    <p:sldId id="319" r:id="rId12"/>
    <p:sldId id="320" r:id="rId13"/>
    <p:sldId id="321" r:id="rId14"/>
    <p:sldId id="323" r:id="rId15"/>
    <p:sldId id="322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86" y="53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14" name="yt_shape_13714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713" name="yt_image_13713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16" name="yt_shape_13716"/>
          <p:cNvSpPr txBox="1"/>
          <p:nvPr/>
        </p:nvSpPr>
        <p:spPr>
          <a:xfrm>
            <a:off x="540000" y="1482165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角的大小比较</a:t>
            </a:r>
          </a:p>
        </p:txBody>
      </p:sp>
      <p:sp>
        <p:nvSpPr>
          <p:cNvPr id="13717" name="yt_shape_13717"/>
          <p:cNvSpPr txBox="1"/>
          <p:nvPr/>
        </p:nvSpPr>
        <p:spPr>
          <a:xfrm>
            <a:off x="540000" y="1971599"/>
            <a:ext cx="799417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下列放置方法正确的是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3718" name="yt_shape_13718"/>
          <p:cNvSpPr txBox="1"/>
          <p:nvPr/>
        </p:nvSpPr>
        <p:spPr>
          <a:xfrm>
            <a:off x="540000" y="2450902"/>
            <a:ext cx="3730188" cy="133273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400" b="0" i="0" u="none">
                <a:solidFill>
                  <a:srgbClr val="1EE3CF"/>
                </a:solidFill>
                <a:effectLst/>
                <a:latin typeface="Times New Roman" pitchFamily="74"/>
                <a:ea typeface="Times New Roman" pitchFamily="7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6050" b="0" i="0" u="none">
                <a:solidFill>
                  <a:srgbClr val="1EE3CF"/>
                </a:solidFill>
                <a:effectLst/>
                <a:latin typeface="Times New Roman" pitchFamily="60"/>
                <a:ea typeface="Times New Roman" pitchFamily="60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</a:t>
            </a:r>
            <a:r>
              <a:rPr lang="en-US" altLang="zh-CN" sz="1400" b="0" i="0" u="none">
                <a:solidFill>
                  <a:srgbClr val="1EE3CF"/>
                </a:solidFill>
                <a:effectLst/>
                <a:latin typeface="Times New Roman" pitchFamily="14"/>
                <a:ea typeface="宋体" pitchFamily="14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4400" b="0" i="0" u="none">
                <a:solidFill>
                  <a:srgbClr val="1EE3CF"/>
                </a:solidFill>
                <a:effectLst/>
                <a:latin typeface="Times New Roman" pitchFamily="44"/>
                <a:ea typeface="Times New Roman" pitchFamily="4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</a:t>
            </a:r>
            <a:r>
              <a:rPr lang="en-US" altLang="zh-CN" sz="600" b="0" i="0" u="none">
                <a:solidFill>
                  <a:srgbClr val="1EE3CF"/>
                </a:solidFill>
                <a:effectLst/>
                <a:latin typeface="Times New Roman" pitchFamily="6"/>
                <a:ea typeface="宋体" pitchFamily="6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5050" b="0" i="0" u="none">
                <a:solidFill>
                  <a:srgbClr val="1EE3CF"/>
                </a:solidFill>
                <a:effectLst/>
                <a:latin typeface="Times New Roman" pitchFamily="50"/>
                <a:ea typeface="Times New Roman" pitchFamily="50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</a:p>
        </p:txBody>
      </p:sp>
      <p:sp>
        <p:nvSpPr>
          <p:cNvPr id="13719" name="yt_shape_13719"/>
          <p:cNvSpPr txBox="1"/>
          <p:nvPr/>
        </p:nvSpPr>
        <p:spPr>
          <a:xfrm>
            <a:off x="540000" y="3789040"/>
            <a:ext cx="5556000" cy="43621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  <a:tab pos="1503322" algn="l"/>
                <a:tab pos="2246576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sp>
        <p:nvSpPr>
          <p:cNvPr id="13720" name="yt_shape_13720"/>
          <p:cNvSpPr txBox="1"/>
          <p:nvPr/>
        </p:nvSpPr>
        <p:spPr>
          <a:xfrm>
            <a:off x="540000" y="4272062"/>
            <a:ext cx="92060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的内部任取一点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则一定存在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21" name="yt_table_1372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0081521"/>
              </p:ext>
            </p:extLst>
          </p:nvPr>
        </p:nvGraphicFramePr>
        <p:xfrm>
          <a:off x="540056" y="4751365"/>
          <a:ext cx="7572693" cy="950976"/>
        </p:xfrm>
        <a:graphic>
          <a:graphicData uri="http://schemas.openxmlformats.org/drawingml/2006/table">
            <a:tbl>
              <a:tblPr/>
              <a:tblGrid>
                <a:gridCol w="4243705">
                  <a:extLst>
                    <a:ext uri="{9D8B030D-6E8A-4147-A177-3AD203B41FA5}">
                      <a16:colId xmlns:a16="http://schemas.microsoft.com/office/drawing/2014/main" val="10754"/>
                    </a:ext>
                  </a:extLst>
                </a:gridCol>
                <a:gridCol w="3328988">
                  <a:extLst>
                    <a:ext uri="{9D8B030D-6E8A-4147-A177-3AD203B41FA5}">
                      <a16:colId xmlns:a16="http://schemas.microsoft.com/office/drawing/2014/main" val="107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AOB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AOC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AOB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BOC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BOC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AOC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AOC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BOC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1"/>
                  </a:ext>
                </a:extLst>
              </a:tr>
            </a:tbl>
          </a:graphicData>
        </a:graphic>
      </p:graphicFrame>
      <p:pic>
        <p:nvPicPr>
          <p:cNvPr id="3" name="yt_shape_1722146015956">
            <a:extLst>
              <a:ext uri="{FF2B5EF4-FFF2-40B4-BE49-F238E27FC236}">
                <a16:creationId xmlns:a16="http://schemas.microsoft.com/office/drawing/2014/main" id="{8E02CD14-7EB0-AE2C-3E5C-83B3D0FEB96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pic>
        <p:nvPicPr>
          <p:cNvPr id="5" name="yt_shape_1722146016077">
            <a:extLst>
              <a:ext uri="{FF2B5EF4-FFF2-40B4-BE49-F238E27FC236}">
                <a16:creationId xmlns:a16="http://schemas.microsoft.com/office/drawing/2014/main" id="{CF42F347-B851-744A-3743-412A439F7C8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615250"/>
            <a:ext cx="657417" cy="991152"/>
          </a:xfrm>
          <a:prstGeom prst="rect">
            <a:avLst/>
          </a:prstGeom>
        </p:spPr>
      </p:pic>
      <p:pic>
        <p:nvPicPr>
          <p:cNvPr id="7" name="yt_shape_1722146016102">
            <a:extLst>
              <a:ext uri="{FF2B5EF4-FFF2-40B4-BE49-F238E27FC236}">
                <a16:creationId xmlns:a16="http://schemas.microsoft.com/office/drawing/2014/main" id="{3CE2E6AB-680A-B889-3004-4F7C3BCAAFC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6751" y="2701088"/>
            <a:ext cx="617727" cy="819476"/>
          </a:xfrm>
          <a:prstGeom prst="rect">
            <a:avLst/>
          </a:prstGeom>
        </p:spPr>
      </p:pic>
      <p:pic>
        <p:nvPicPr>
          <p:cNvPr id="9" name="yt_shape_1722146016127">
            <a:extLst>
              <a:ext uri="{FF2B5EF4-FFF2-40B4-BE49-F238E27FC236}">
                <a16:creationId xmlns:a16="http://schemas.microsoft.com/office/drawing/2014/main" id="{9A61AA41-53F1-B401-8565-6B99E2E8FEA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3812" y="2793464"/>
            <a:ext cx="844742" cy="634723"/>
          </a:xfrm>
          <a:prstGeom prst="rect">
            <a:avLst/>
          </a:prstGeom>
        </p:spPr>
      </p:pic>
      <p:pic>
        <p:nvPicPr>
          <p:cNvPr id="11" name="yt_shape_1722146016152">
            <a:extLst>
              <a:ext uri="{FF2B5EF4-FFF2-40B4-BE49-F238E27FC236}">
                <a16:creationId xmlns:a16="http://schemas.microsoft.com/office/drawing/2014/main" id="{DAEF03DC-1FCC-3437-9ED3-A2CE7D9F8DE7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7888" y="2737594"/>
            <a:ext cx="951102" cy="746464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C6854E6-4246-1F45-F19B-11D86015CC25}"/>
              </a:ext>
            </a:extLst>
          </p:cNvPr>
          <p:cNvSpPr txBox="1"/>
          <p:nvPr/>
        </p:nvSpPr>
        <p:spPr>
          <a:xfrm>
            <a:off x="75365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241EB0E-4DAA-03DC-B418-DBFD48A4C2D6}"/>
              </a:ext>
            </a:extLst>
          </p:cNvPr>
          <p:cNvSpPr txBox="1"/>
          <p:nvPr/>
        </p:nvSpPr>
        <p:spPr>
          <a:xfrm>
            <a:off x="8736739" y="422525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8" name="yt_shape_13778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e21a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则下列结论错误的是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82" name="yt_table_13782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9917829"/>
              </p:ext>
            </p:extLst>
          </p:nvPr>
        </p:nvGraphicFramePr>
        <p:xfrm>
          <a:off x="540056" y="1859435"/>
          <a:ext cx="7304405" cy="950976"/>
        </p:xfrm>
        <a:graphic>
          <a:graphicData uri="http://schemas.openxmlformats.org/drawingml/2006/table">
            <a:tbl>
              <a:tblPr/>
              <a:tblGrid>
                <a:gridCol w="4135755">
                  <a:extLst>
                    <a:ext uri="{9D8B030D-6E8A-4147-A177-3AD203B41FA5}">
                      <a16:colId xmlns:a16="http://schemas.microsoft.com/office/drawing/2014/main" val="10771"/>
                    </a:ext>
                  </a:extLst>
                </a:gridCol>
                <a:gridCol w="3168650">
                  <a:extLst>
                    <a:ext uri="{9D8B030D-6E8A-4147-A177-3AD203B41FA5}">
                      <a16:colId xmlns:a16="http://schemas.microsoft.com/office/drawing/2014/main" val="107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BOD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BOC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COE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AOD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2"/>
                  </a:ext>
                </a:extLst>
              </a:tr>
            </a:tbl>
          </a:graphicData>
        </a:graphic>
      </p:graphicFrame>
      <p:grpSp>
        <p:nvGrpSpPr>
          <p:cNvPr id="13779" name="yt_shape_13779_skip" title="H_124.42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51359" y="1859435"/>
            <a:ext cx="1698498" cy="1580148"/>
            <a:chOff x="0" y="0"/>
            <a:chExt cx="1698498" cy="1580148"/>
          </a:xfrm>
        </p:grpSpPr>
        <p:pic>
          <p:nvPicPr>
            <p:cNvPr id="2" name="yt_image_13779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98498" cy="11841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81" name="yt_shape_13781" descr="{&quot;rangeId&quot;:0,&quot;IgnoreLineSpacing&quot;:1}"/>
            <p:cNvSpPr txBox="1"/>
            <p:nvPr/>
          </p:nvSpPr>
          <p:spPr>
            <a:xfrm>
              <a:off x="239785" y="122014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第12题图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EB052A1-21EF-9756-3BA1-7439B9C13533}"/>
              </a:ext>
            </a:extLst>
          </p:cNvPr>
          <p:cNvSpPr txBox="1"/>
          <p:nvPr/>
        </p:nvSpPr>
        <p:spPr>
          <a:xfrm>
            <a:off x="50221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84" name="yt_shape_13784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f420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785" name="yt_image_13785" title="H_96.7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5622" y="2011799"/>
            <a:ext cx="1460754" cy="1228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787" name="yt_shape_13787"/>
              <p:cNvSpPr txBox="1"/>
              <p:nvPr/>
            </p:nvSpPr>
            <p:spPr>
              <a:xfrm>
                <a:off x="540000" y="3291041"/>
                <a:ext cx="7266413" cy="27472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787" name="yt_shape_13787" descr="{&quot;rangeId&quot;:1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91041"/>
                <a:ext cx="7266413" cy="2747227"/>
              </a:xfrm>
              <a:prstGeom prst="rect">
                <a:avLst/>
              </a:prstGeom>
              <a:blipFill>
                <a:blip r:embed="rId3"/>
                <a:stretch>
                  <a:fillRect l="-2601" t="-1996" r="-1510" b="-57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015F7AC-B719-1553-B21C-C0261F7635E3}"/>
              </a:ext>
            </a:extLst>
          </p:cNvPr>
          <p:cNvSpPr txBox="1"/>
          <p:nvPr/>
        </p:nvSpPr>
        <p:spPr>
          <a:xfrm>
            <a:off x="449989" y="3244235"/>
            <a:ext cx="619493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3E75E10-E87C-8A1B-377F-89BDB59BFCF1}"/>
                  </a:ext>
                </a:extLst>
              </p:cNvPr>
              <p:cNvSpPr txBox="1"/>
              <p:nvPr/>
            </p:nvSpPr>
            <p:spPr>
              <a:xfrm>
                <a:off x="449989" y="3719723"/>
                <a:ext cx="57363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57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8, 'mathAnswerShape': 1}">
                <a:extLst>
                  <a:ext uri="{FF2B5EF4-FFF2-40B4-BE49-F238E27FC236}">
                    <a16:creationId xmlns:a16="http://schemas.microsoft.com/office/drawing/2014/main" id="{63E75E10-E87C-8A1B-377F-89BDB59BFC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19723"/>
                <a:ext cx="5736336" cy="765061"/>
              </a:xfrm>
              <a:prstGeom prst="rect">
                <a:avLst/>
              </a:prstGeom>
              <a:blipFill>
                <a:blip r:embed="rId4"/>
                <a:stretch>
                  <a:fillRect l="-1700" r="-1594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4819E3CC-E63D-75EB-1D11-42CF53B98AFB}"/>
              </a:ext>
            </a:extLst>
          </p:cNvPr>
          <p:cNvSpPr txBox="1"/>
          <p:nvPr/>
        </p:nvSpPr>
        <p:spPr>
          <a:xfrm>
            <a:off x="449989" y="4391172"/>
            <a:ext cx="592347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39ECB02-D8C1-1E88-42E0-9E4F04C49D6D}"/>
                  </a:ext>
                </a:extLst>
              </p:cNvPr>
              <p:cNvSpPr txBox="1"/>
              <p:nvPr/>
            </p:nvSpPr>
            <p:spPr>
              <a:xfrm>
                <a:off x="449989" y="4866660"/>
                <a:ext cx="4386961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8, 'mathAnswerShape': 1}">
                <a:extLst>
                  <a:ext uri="{FF2B5EF4-FFF2-40B4-BE49-F238E27FC236}">
                    <a16:creationId xmlns:a16="http://schemas.microsoft.com/office/drawing/2014/main" id="{539ECB02-D8C1-1E88-42E0-9E4F04C49D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66660"/>
                <a:ext cx="4386961" cy="767474"/>
              </a:xfrm>
              <a:prstGeom prst="rect">
                <a:avLst/>
              </a:prstGeom>
              <a:blipFill>
                <a:blip r:embed="rId5"/>
                <a:stretch>
                  <a:fillRect l="-2225" r="-2225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BFBE843C-94D4-EB78-7AB2-3C40689A4FCE}"/>
              </a:ext>
            </a:extLst>
          </p:cNvPr>
          <p:cNvSpPr txBox="1"/>
          <p:nvPr/>
        </p:nvSpPr>
        <p:spPr>
          <a:xfrm>
            <a:off x="449989" y="5540522"/>
            <a:ext cx="7376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89" name="yt_shape_13789"/>
              <p:cNvSpPr txBox="1"/>
              <p:nvPr/>
            </p:nvSpPr>
            <p:spPr>
              <a:xfrm>
                <a:off x="540119" y="900000"/>
                <a:ext cx="11492915" cy="351968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湖南师大附中博才实验中学期末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是平角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DOE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d9af6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789" name="yt_shape_13789" descr="{&quot;rangeId&quot;:21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519681"/>
              </a:xfrm>
              <a:prstGeom prst="rect">
                <a:avLst/>
              </a:prstGeom>
              <a:blipFill>
                <a:blip r:embed="rId2"/>
                <a:stretch>
                  <a:fillRect l="-1645" t="-1560" b="-20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793" name="yt_image_13793" title="H_82.4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46084" y="2491102"/>
            <a:ext cx="1605915" cy="104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D4A2E64-BF31-C187-640B-EEB866A3388E}"/>
              </a:ext>
            </a:extLst>
          </p:cNvPr>
          <p:cNvSpPr txBox="1"/>
          <p:nvPr/>
        </p:nvSpPr>
        <p:spPr>
          <a:xfrm>
            <a:off x="450108" y="2279658"/>
            <a:ext cx="82556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C72B8B0-4880-CDB9-36F0-54A66B9517E2}"/>
              </a:ext>
            </a:extLst>
          </p:cNvPr>
          <p:cNvSpPr txBox="1"/>
          <p:nvPr/>
        </p:nvSpPr>
        <p:spPr>
          <a:xfrm>
            <a:off x="450108" y="2755146"/>
            <a:ext cx="7188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2E91617-7745-1C23-B55D-E00CCF8A0315}"/>
              </a:ext>
            </a:extLst>
          </p:cNvPr>
          <p:cNvSpPr txBox="1"/>
          <p:nvPr/>
        </p:nvSpPr>
        <p:spPr>
          <a:xfrm>
            <a:off x="450108" y="3230634"/>
            <a:ext cx="2945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84570BF-F8E0-2331-2C74-AA8DBA17ADC1}"/>
                  </a:ext>
                </a:extLst>
              </p:cNvPr>
              <p:cNvSpPr txBox="1"/>
              <p:nvPr/>
            </p:nvSpPr>
            <p:spPr>
              <a:xfrm>
                <a:off x="450108" y="3706122"/>
                <a:ext cx="616972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1, 'hasSerialNum': 1}">
                <a:extLst>
                  <a:ext uri="{FF2B5EF4-FFF2-40B4-BE49-F238E27FC236}">
                    <a16:creationId xmlns:a16="http://schemas.microsoft.com/office/drawing/2014/main" id="{884570BF-F8E0-2331-2C74-AA8DBA17AD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06122"/>
                <a:ext cx="6169723" cy="726326"/>
              </a:xfrm>
              <a:prstGeom prst="rect">
                <a:avLst/>
              </a:prstGeom>
              <a:blipFill>
                <a:blip r:embed="rId4"/>
                <a:stretch>
                  <a:fillRect l="-1581" r="-1482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95" name="yt_shape_13795"/>
              <p:cNvSpPr txBox="1"/>
              <p:nvPr/>
            </p:nvSpPr>
            <p:spPr>
              <a:xfrm>
                <a:off x="540000" y="900000"/>
                <a:ext cx="7231147" cy="30294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的角平分线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795" name="yt_shape_13795" descr="{&quot;rangeId&quot;:2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231147" cy="3029484"/>
              </a:xfrm>
              <a:prstGeom prst="rect">
                <a:avLst/>
              </a:prstGeom>
              <a:blipFill>
                <a:blip r:embed="rId2"/>
                <a:stretch>
                  <a:fillRect l="-2614" t="-1811" r="-1602" b="-5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798" name="yt_image_13798" title="H_82.4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46084" y="1531667"/>
            <a:ext cx="1605915" cy="104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7C9A7D3-F634-C5D8-EFD8-9C251BDE228D}"/>
              </a:ext>
            </a:extLst>
          </p:cNvPr>
          <p:cNvSpPr txBox="1"/>
          <p:nvPr/>
        </p:nvSpPr>
        <p:spPr>
          <a:xfrm>
            <a:off x="449989" y="1328682"/>
            <a:ext cx="70825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0B1032F-BAE8-8E21-57BA-F14F2826F86E}"/>
              </a:ext>
            </a:extLst>
          </p:cNvPr>
          <p:cNvSpPr txBox="1"/>
          <p:nvPr/>
        </p:nvSpPr>
        <p:spPr>
          <a:xfrm>
            <a:off x="449989" y="1804170"/>
            <a:ext cx="4785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78D0D78-90BE-E4F8-834F-CE844C24E3F6}"/>
              </a:ext>
            </a:extLst>
          </p:cNvPr>
          <p:cNvSpPr txBox="1"/>
          <p:nvPr/>
        </p:nvSpPr>
        <p:spPr>
          <a:xfrm>
            <a:off x="449989" y="2279658"/>
            <a:ext cx="5547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ECF147F-09F4-0C53-CFD6-74D75507165A}"/>
                  </a:ext>
                </a:extLst>
              </p:cNvPr>
              <p:cNvSpPr txBox="1"/>
              <p:nvPr/>
            </p:nvSpPr>
            <p:spPr>
              <a:xfrm>
                <a:off x="449989" y="2755146"/>
                <a:ext cx="4631436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180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2}">
                <a:extLst>
                  <a:ext uri="{FF2B5EF4-FFF2-40B4-BE49-F238E27FC236}">
                    <a16:creationId xmlns:a16="http://schemas.microsoft.com/office/drawing/2014/main" id="{0ECF147F-09F4-0C53-CFD6-74D7550716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55146"/>
                <a:ext cx="4631436" cy="767474"/>
              </a:xfrm>
              <a:prstGeom prst="rect">
                <a:avLst/>
              </a:prstGeom>
              <a:blipFill>
                <a:blip r:embed="rId4"/>
                <a:stretch>
                  <a:fillRect l="-2105" r="-197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2C30EED4-4FD0-6E1C-134E-158E983036D8}"/>
              </a:ext>
            </a:extLst>
          </p:cNvPr>
          <p:cNvSpPr txBox="1"/>
          <p:nvPr/>
        </p:nvSpPr>
        <p:spPr>
          <a:xfrm>
            <a:off x="449989" y="3429008"/>
            <a:ext cx="73412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00" name="yt_shape_13800"/>
          <p:cNvSpPr txBox="1"/>
          <p:nvPr/>
        </p:nvSpPr>
        <p:spPr>
          <a:xfrm>
            <a:off x="540000" y="900000"/>
            <a:ext cx="9141926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页复习题第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题变式与拓展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803" name="yt_image_13803" title="H_136.4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11155" y="2490273"/>
            <a:ext cx="4369689" cy="1732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805" name="yt_shape_13805"/>
              <p:cNvSpPr txBox="1"/>
              <p:nvPr/>
            </p:nvSpPr>
            <p:spPr>
              <a:xfrm>
                <a:off x="540119" y="4273467"/>
                <a:ext cx="11492915" cy="179703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DOE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的度数为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1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用含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的式子表示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【拓展】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绕点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顺时针旋转至图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位置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试探究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DOE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48b43,isEnd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的数量关系为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805" name="yt_shape_1380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273467"/>
                <a:ext cx="11492915" cy="1797030"/>
              </a:xfrm>
              <a:prstGeom prst="rect">
                <a:avLst/>
              </a:prstGeom>
              <a:blipFill>
                <a:blip r:embed="rId3"/>
                <a:stretch>
                  <a:fillRect l="-1645" b="-50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7E53256-458C-FAD4-EAD0-70FA117C5426}"/>
              </a:ext>
            </a:extLst>
          </p:cNvPr>
          <p:cNvSpPr txBox="1"/>
          <p:nvPr/>
        </p:nvSpPr>
        <p:spPr>
          <a:xfrm>
            <a:off x="6906351" y="1804170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47F754A-580D-8253-E5CC-E156C4E1D59B}"/>
                  </a:ext>
                </a:extLst>
              </p:cNvPr>
              <p:cNvSpPr txBox="1"/>
              <p:nvPr/>
            </p:nvSpPr>
            <p:spPr>
              <a:xfrm>
                <a:off x="7724032" y="4077072"/>
                <a:ext cx="8214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47F754A-580D-8253-E5CC-E156C4E1D5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24032" y="4077072"/>
                <a:ext cx="821436" cy="765061"/>
              </a:xfrm>
              <a:prstGeom prst="rect">
                <a:avLst/>
              </a:prstGeom>
              <a:blipFill>
                <a:blip r:embed="rId4"/>
                <a:stretch>
                  <a:fillRect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0C5B6B9-DF3F-25A5-CA0E-EC6C1599AF7E}"/>
                  </a:ext>
                </a:extLst>
              </p:cNvPr>
              <p:cNvSpPr txBox="1"/>
              <p:nvPr/>
            </p:nvSpPr>
            <p:spPr>
              <a:xfrm>
                <a:off x="2583708" y="5229200"/>
                <a:ext cx="305028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DOE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AOC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0C5B6B9-DF3F-25A5-CA0E-EC6C1599AF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83708" y="5229200"/>
                <a:ext cx="3050286" cy="726326"/>
              </a:xfrm>
              <a:prstGeom prst="rect">
                <a:avLst/>
              </a:prstGeom>
              <a:blipFill>
                <a:blip r:embed="rId5"/>
                <a:stretch>
                  <a:fillRect l="-3200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3" name="yt_shape_13723"/>
          <p:cNvSpPr txBox="1"/>
          <p:nvPr/>
        </p:nvSpPr>
        <p:spPr>
          <a:xfrm>
            <a:off x="540000" y="900000"/>
            <a:ext cx="273632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尺规作图</a:t>
            </a:r>
          </a:p>
        </p:txBody>
      </p:sp>
      <p:sp>
        <p:nvSpPr>
          <p:cNvPr id="13724" name="yt_shape_13724"/>
          <p:cNvSpPr txBox="1"/>
          <p:nvPr/>
        </p:nvSpPr>
        <p:spPr>
          <a:xfrm>
            <a:off x="540119" y="1389434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求作一个角等于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尺规作图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不需写作法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996c3"/>
              </a:rPr>
              <a:t>保留作图痕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725" name="yt_shape_13725"/>
          <p:cNvSpPr txBox="1"/>
          <p:nvPr/>
        </p:nvSpPr>
        <p:spPr>
          <a:xfrm>
            <a:off x="540000" y="2332389"/>
            <a:ext cx="2891817" cy="126066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500" b="0" i="0" u="none">
                <a:solidFill>
                  <a:srgbClr val="FF0000"/>
                </a:solidFill>
                <a:effectLst/>
                <a:latin typeface="Times New Roman" pitchFamily="65"/>
                <a:ea typeface="Times New Roman" pitchFamily="6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</a:t>
            </a:r>
            <a:r>
              <a:rPr lang="en-US" altLang="zh-CN" sz="800" b="0" i="0" u="none">
                <a:solidFill>
                  <a:srgbClr val="FF0000"/>
                </a:solidFill>
                <a:effectLst/>
                <a:latin typeface="Times New Roman" pitchFamily="8"/>
                <a:ea typeface="宋体" pitchFamily="8"/>
                <a:sym typeface=""/>
              </a:rPr>
              <a:t> </a:t>
            </a:r>
            <a:r>
              <a:rPr lang="zh-CN" altLang="zh-CN" sz="2400" b="0" i="0" u="none">
                <a:solidFill>
                  <a:srgbClr val="FF0000"/>
                </a:solidFill>
                <a:effectLst/>
                <a:latin typeface="Cambria Math" pitchFamily="24"/>
                <a:ea typeface="宋体" pitchFamily="24"/>
              </a:rPr>
              <a:t>　</a:t>
            </a:r>
            <a:r>
              <a:rPr lang="en-US" altLang="zh-CN" sz="7000" b="0" i="0" u="none">
                <a:solidFill>
                  <a:srgbClr val="FF0000"/>
                </a:solidFill>
                <a:effectLst/>
                <a:latin typeface="Times New Roman" pitchFamily="70"/>
                <a:ea typeface="Times New Roman" pitchFamily="70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500" b="0" i="0" u="none">
                <a:solidFill>
                  <a:srgbClr val="FF0000"/>
                </a:solidFill>
                <a:effectLst/>
                <a:latin typeface="Times New Roman" pitchFamily="15"/>
                <a:ea typeface="宋体" pitchFamily="15"/>
                <a:sym typeface=""/>
              </a:rPr>
              <a:t> </a:t>
            </a:r>
          </a:p>
        </p:txBody>
      </p:sp>
      <p:sp>
        <p:nvSpPr>
          <p:cNvPr id="13726" name="yt_shape_13726"/>
          <p:cNvSpPr txBox="1"/>
          <p:nvPr/>
        </p:nvSpPr>
        <p:spPr>
          <a:xfrm>
            <a:off x="540000" y="3643843"/>
            <a:ext cx="587340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A'O'B'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就是所求作的图形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728" name="yt_shape_13728"/>
          <p:cNvSpPr txBox="1"/>
          <p:nvPr/>
        </p:nvSpPr>
        <p:spPr>
          <a:xfrm>
            <a:off x="540000" y="4275510"/>
            <a:ext cx="2346220" cy="125168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950" b="0" i="0" u="none" spc="-6950">
                <a:solidFill>
                  <a:srgbClr val="1EE3CF"/>
                </a:solidFill>
                <a:effectLst/>
                <a:latin typeface="Times New Roman" pitchFamily="70"/>
                <a:ea typeface="宋体" pitchFamily="70"/>
              </a:rPr>
              <a:t> </a:t>
            </a:r>
            <a:r>
              <a:rPr lang="en-US" altLang="zh-CN" sz="6950" b="0" i="0" u="none" spc="16558">
                <a:solidFill>
                  <a:srgbClr val="1EE3CF"/>
                </a:solidFill>
                <a:effectLst/>
                <a:latin typeface="Times New Roman" pitchFamily="70"/>
                <a:ea typeface="宋体" pitchFamily="70"/>
              </a:rPr>
              <a:t> </a:t>
            </a:r>
          </a:p>
        </p:txBody>
      </p:sp>
      <p:pic>
        <p:nvPicPr>
          <p:cNvPr id="13727" name="yt_image_1372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4275510"/>
            <a:ext cx="2321433" cy="1387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146016217">
            <a:extLst>
              <a:ext uri="{FF2B5EF4-FFF2-40B4-BE49-F238E27FC236}">
                <a16:creationId xmlns:a16="http://schemas.microsoft.com/office/drawing/2014/main" id="{8A2F6396-55F3-755F-DC42-2E2D1097ED9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pic>
        <p:nvPicPr>
          <p:cNvPr id="5" name="yt_shape_1722146016290">
            <a:extLst>
              <a:ext uri="{FF2B5EF4-FFF2-40B4-BE49-F238E27FC236}">
                <a16:creationId xmlns:a16="http://schemas.microsoft.com/office/drawing/2014/main" id="{CB3D0BBD-808E-D162-DB85-24695FE1F3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461927"/>
            <a:ext cx="1222567" cy="989397"/>
          </a:xfrm>
          <a:prstGeom prst="rect">
            <a:avLst/>
          </a:prstGeom>
        </p:spPr>
      </p:pic>
      <p:pic>
        <p:nvPicPr>
          <p:cNvPr id="7" name="yt_shape_1722146016314">
            <a:extLst>
              <a:ext uri="{FF2B5EF4-FFF2-40B4-BE49-F238E27FC236}">
                <a16:creationId xmlns:a16="http://schemas.microsoft.com/office/drawing/2014/main" id="{23D008E8-B125-0548-6D79-D7C8A8E61CF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7175" y="2413524"/>
            <a:ext cx="1336867" cy="108620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5738083-8746-4FEE-E344-EE63437EECB8}"/>
              </a:ext>
            </a:extLst>
          </p:cNvPr>
          <p:cNvSpPr txBox="1"/>
          <p:nvPr/>
        </p:nvSpPr>
        <p:spPr>
          <a:xfrm>
            <a:off x="449989" y="3597037"/>
            <a:ext cx="5996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A'O'B'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就是所求作的图形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30" name="yt_shape_13730"/>
          <p:cNvSpPr txBox="1"/>
          <p:nvPr/>
        </p:nvSpPr>
        <p:spPr>
          <a:xfrm>
            <a:off x="540000" y="900000"/>
            <a:ext cx="273632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角的运算</a:t>
            </a:r>
          </a:p>
        </p:txBody>
      </p:sp>
      <p:sp>
        <p:nvSpPr>
          <p:cNvPr id="13731" name="yt_shape_13731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信阳市平桥区期末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点出发向北偏东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方向走到点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a3d5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出发向南偏西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方向走到点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35" name="yt_table_13735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3270737"/>
              </p:ext>
            </p:extLst>
          </p:nvPr>
        </p:nvGraphicFramePr>
        <p:xfrm>
          <a:off x="540056" y="4681704"/>
          <a:ext cx="100958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756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757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758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7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105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2"/>
                  </a:ext>
                </a:extLst>
              </a:tr>
            </a:tbl>
          </a:graphicData>
        </a:graphic>
      </p:graphicFrame>
      <p:grpSp>
        <p:nvGrpSpPr>
          <p:cNvPr id="13732" name="yt_shape_13732_skip" title="H_174.1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22878" y="2348869"/>
            <a:ext cx="2144268" cy="2211084"/>
            <a:chOff x="0" y="0"/>
            <a:chExt cx="2144268" cy="2211084"/>
          </a:xfrm>
        </p:grpSpPr>
        <p:pic>
          <p:nvPicPr>
            <p:cNvPr id="2" name="yt_image_13732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44268" cy="18150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34" name="yt_shape_13734" descr="{&quot;rangeId&quot;:0,&quot;IgnoreLineSpacing&quot;:1}"/>
            <p:cNvSpPr txBox="1"/>
            <p:nvPr/>
          </p:nvSpPr>
          <p:spPr>
            <a:xfrm>
              <a:off x="538853" y="185108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第4题图</a:t>
              </a:r>
            </a:p>
          </p:txBody>
        </p:sp>
      </p:grpSp>
      <p:pic>
        <p:nvPicPr>
          <p:cNvPr id="4" name="yt_shape_1722146016378">
            <a:extLst>
              <a:ext uri="{FF2B5EF4-FFF2-40B4-BE49-F238E27FC236}">
                <a16:creationId xmlns:a16="http://schemas.microsoft.com/office/drawing/2014/main" id="{3FDDB685-673A-7A7B-D45F-9BF1E7C4FFA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9323D81-F93C-100C-D61C-D336F99F538F}"/>
              </a:ext>
            </a:extLst>
          </p:cNvPr>
          <p:cNvSpPr txBox="1"/>
          <p:nvPr/>
        </p:nvSpPr>
        <p:spPr>
          <a:xfrm>
            <a:off x="8357446" y="181811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37" name="yt_shape_13737"/>
          <p:cNvSpPr txBox="1"/>
          <p:nvPr/>
        </p:nvSpPr>
        <p:spPr>
          <a:xfrm>
            <a:off x="540000" y="900000"/>
            <a:ext cx="25391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根据图形填空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3741" name="yt_shape_13741"/>
          <p:cNvSpPr txBox="1"/>
          <p:nvPr/>
        </p:nvSpPr>
        <p:spPr>
          <a:xfrm>
            <a:off x="540000" y="3316525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738" name="yt_shape_13738" title="H_136.5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57609" y="1531667"/>
            <a:ext cx="1676781" cy="1734453"/>
            <a:chOff x="0" y="0"/>
            <a:chExt cx="1676781" cy="1734453"/>
          </a:xfrm>
        </p:grpSpPr>
        <p:pic>
          <p:nvPicPr>
            <p:cNvPr id="2" name="yt_image_13738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76781" cy="13384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40" name="yt_shape_13740" descr="{&quot;rangeId&quot;:0,&quot;IgnoreLineSpacing&quot;:1}"/>
            <p:cNvSpPr txBox="1"/>
            <p:nvPr/>
          </p:nvSpPr>
          <p:spPr>
            <a:xfrm>
              <a:off x="305109" y="137445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第5题图</a:t>
              </a:r>
            </a:p>
          </p:txBody>
        </p:sp>
      </p:grpSp>
      <p:sp>
        <p:nvSpPr>
          <p:cNvPr id="13742" name="yt_shape_13742"/>
          <p:cNvSpPr txBox="1"/>
          <p:nvPr/>
        </p:nvSpPr>
        <p:spPr>
          <a:xfrm>
            <a:off x="540119" y="372580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2899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3743" name="yt_shape_13743"/>
          <p:cNvSpPr txBox="1"/>
          <p:nvPr/>
        </p:nvSpPr>
        <p:spPr>
          <a:xfrm>
            <a:off x="540000" y="4685244"/>
            <a:ext cx="526586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50E97CF-BEEB-83E3-8822-2B51A3AEF720}"/>
              </a:ext>
            </a:extLst>
          </p:cNvPr>
          <p:cNvSpPr txBox="1"/>
          <p:nvPr/>
        </p:nvSpPr>
        <p:spPr>
          <a:xfrm>
            <a:off x="2848821" y="3679003"/>
            <a:ext cx="1529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72615E2-53D9-AFD8-5F92-0880584968EF}"/>
              </a:ext>
            </a:extLst>
          </p:cNvPr>
          <p:cNvSpPr txBox="1"/>
          <p:nvPr/>
        </p:nvSpPr>
        <p:spPr>
          <a:xfrm>
            <a:off x="7454157" y="3679003"/>
            <a:ext cx="1477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DAAFCE5-2494-0492-95D9-F810D7AB6B54}"/>
              </a:ext>
            </a:extLst>
          </p:cNvPr>
          <p:cNvSpPr txBox="1"/>
          <p:nvPr/>
        </p:nvSpPr>
        <p:spPr>
          <a:xfrm>
            <a:off x="1059708" y="4154491"/>
            <a:ext cx="14945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0F90FA1-9749-0465-3A0B-6BDADB9A36BA}"/>
              </a:ext>
            </a:extLst>
          </p:cNvPr>
          <p:cNvSpPr txBox="1"/>
          <p:nvPr/>
        </p:nvSpPr>
        <p:spPr>
          <a:xfrm>
            <a:off x="4198077" y="4638438"/>
            <a:ext cx="14945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44" name="yt_shape_13744"/>
          <p:cNvSpPr txBox="1"/>
          <p:nvPr/>
        </p:nvSpPr>
        <p:spPr>
          <a:xfrm>
            <a:off x="540000" y="900000"/>
            <a:ext cx="6289992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47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37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43E8F46-1DCB-B321-7865-DABBBF7AFC6B}"/>
              </a:ext>
            </a:extLst>
          </p:cNvPr>
          <p:cNvSpPr txBox="1"/>
          <p:nvPr/>
        </p:nvSpPr>
        <p:spPr>
          <a:xfrm>
            <a:off x="4085364" y="1328682"/>
            <a:ext cx="16167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7E761D7-D565-4B3B-A0DE-CC72BEC8A342}"/>
              </a:ext>
            </a:extLst>
          </p:cNvPr>
          <p:cNvSpPr txBox="1"/>
          <p:nvPr/>
        </p:nvSpPr>
        <p:spPr>
          <a:xfrm>
            <a:off x="4658261" y="1804170"/>
            <a:ext cx="18961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58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″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EC01CCF-6D1C-0368-DD9E-A2735AA028FA}"/>
              </a:ext>
            </a:extLst>
          </p:cNvPr>
          <p:cNvSpPr txBox="1"/>
          <p:nvPr/>
        </p:nvSpPr>
        <p:spPr>
          <a:xfrm>
            <a:off x="3690077" y="2279658"/>
            <a:ext cx="18961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249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37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″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7E961DB-6ED2-A0CE-59AD-B51EC1741377}"/>
              </a:ext>
            </a:extLst>
          </p:cNvPr>
          <p:cNvSpPr txBox="1"/>
          <p:nvPr/>
        </p:nvSpPr>
        <p:spPr>
          <a:xfrm>
            <a:off x="3842477" y="2755146"/>
            <a:ext cx="18961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″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49" name="yt_shape_13749"/>
          <p:cNvSpPr txBox="1"/>
          <p:nvPr/>
        </p:nvSpPr>
        <p:spPr>
          <a:xfrm>
            <a:off x="540000" y="900000"/>
            <a:ext cx="30441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角的平分线</a:t>
            </a:r>
          </a:p>
        </p:txBody>
      </p:sp>
      <p:sp>
        <p:nvSpPr>
          <p:cNvPr id="13750" name="yt_shape_13750"/>
          <p:cNvSpPr txBox="1"/>
          <p:nvPr/>
        </p:nvSpPr>
        <p:spPr>
          <a:xfrm>
            <a:off x="540000" y="1389434"/>
            <a:ext cx="828912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下列条件中不能确定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752" name="yt_table_13752_skip" title="H_150.06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88580931"/>
                  </p:ext>
                </p:extLst>
              </p:nvPr>
            </p:nvGraphicFramePr>
            <p:xfrm>
              <a:off x="540056" y="1868737"/>
              <a:ext cx="4625975" cy="1905827"/>
            </p:xfrm>
            <a:graphic>
              <a:graphicData uri="http://schemas.openxmlformats.org/drawingml/2006/table">
                <a:tbl>
                  <a:tblPr/>
                  <a:tblGrid>
                    <a:gridCol w="4625975">
                      <a:extLst>
                        <a:ext uri="{9D8B030D-6E8A-4147-A177-3AD203B41FA5}">
                          <a16:colId xmlns:a16="http://schemas.microsoft.com/office/drawing/2014/main" val="1076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AOC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BOC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4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AOC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AOB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4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AOB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BOC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4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AOC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BOC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AOB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4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3752" name="yt_table_13752_skip" descr="{&quot;rangeId&quot;:11,&quot;type&quot;:&quot;Option&quot;,&quot;drawing&quot;:[&quot;yt_image_13751&quot;]}" title="H_150.06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88580931"/>
                  </p:ext>
                </p:extLst>
              </p:nvPr>
            </p:nvGraphicFramePr>
            <p:xfrm>
              <a:off x="540056" y="1868737"/>
              <a:ext cx="4625975" cy="1905827"/>
            </p:xfrm>
            <a:graphic>
              <a:graphicData uri="http://schemas.openxmlformats.org/drawingml/2006/table">
                <a:tbl>
                  <a:tblPr/>
                  <a:tblGrid>
                    <a:gridCol w="4625975">
                      <a:extLst>
                        <a:ext uri="{9D8B030D-6E8A-4147-A177-3AD203B41FA5}">
                          <a16:colId xmlns:a16="http://schemas.microsoft.com/office/drawing/2014/main" val="10760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AOC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BOC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43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5000" b="-16442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844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AOB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BOC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45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AOC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BOC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∠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AOB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4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3751" name="yt_image_13751_skip" title="H_90.72">
            <a:extLst>
              <a:ext uri="">
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45045" y="1868737"/>
            <a:ext cx="1404747" cy="1152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53" name="yt_shape_13753"/>
          <p:cNvSpPr txBox="1"/>
          <p:nvPr/>
        </p:nvSpPr>
        <p:spPr>
          <a:xfrm>
            <a:off x="540119" y="382493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f83e0"/>
              </a:rPr>
              <a:t>的度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57" name="yt_table_13757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1462362"/>
              </p:ext>
            </p:extLst>
          </p:nvPr>
        </p:nvGraphicFramePr>
        <p:xfrm>
          <a:off x="540056" y="4784367"/>
          <a:ext cx="9638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761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762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763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7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7"/>
                  </a:ext>
                </a:extLst>
              </a:tr>
            </a:tbl>
          </a:graphicData>
        </a:graphic>
      </p:graphicFrame>
      <p:grpSp>
        <p:nvGrpSpPr>
          <p:cNvPr id="13754" name="yt_shape_13754_skip" title="H_115.42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76610" y="4784367"/>
            <a:ext cx="1473198" cy="1465848"/>
            <a:chOff x="0" y="0"/>
            <a:chExt cx="1545336" cy="1465848"/>
          </a:xfrm>
        </p:grpSpPr>
        <p:pic>
          <p:nvPicPr>
            <p:cNvPr id="2" name="yt_image_13754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545336" cy="10698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56" name="yt_shape_13756" descr="{&quot;rangeId&quot;:0,&quot;IgnoreLineSpacing&quot;:1}"/>
            <p:cNvSpPr txBox="1"/>
            <p:nvPr/>
          </p:nvSpPr>
          <p:spPr>
            <a:xfrm>
              <a:off x="25014" y="1105848"/>
              <a:ext cx="148347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  <a:sym typeface="_⨹_3_e5312"/>
                </a:rPr>
                <a:t>第8题</a:t>
              </a: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图</a:t>
              </a:r>
            </a:p>
          </p:txBody>
        </p:sp>
      </p:grpSp>
      <p:pic>
        <p:nvPicPr>
          <p:cNvPr id="4" name="yt_shape_1722146016463">
            <a:extLst>
              <a:ext uri="{FF2B5EF4-FFF2-40B4-BE49-F238E27FC236}">
                <a16:creationId xmlns:a16="http://schemas.microsoft.com/office/drawing/2014/main" id="{94F14E03-848B-5DAE-F0B0-DDB23E8A77D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69F9B0A-B03C-4E05-1E99-E721DDE08F10}"/>
              </a:ext>
            </a:extLst>
          </p:cNvPr>
          <p:cNvSpPr txBox="1"/>
          <p:nvPr/>
        </p:nvSpPr>
        <p:spPr>
          <a:xfrm>
            <a:off x="78286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53912A4-D4D3-C903-45B3-F1CD121F6BC7}"/>
              </a:ext>
            </a:extLst>
          </p:cNvPr>
          <p:cNvSpPr txBox="1"/>
          <p:nvPr/>
        </p:nvSpPr>
        <p:spPr>
          <a:xfrm>
            <a:off x="1669308" y="425361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59" name="yt_shape_13759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907b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°.</a:t>
            </a:r>
          </a:p>
        </p:txBody>
      </p:sp>
      <p:sp>
        <p:nvSpPr>
          <p:cNvPr id="13763" name="yt_shape_13763"/>
          <p:cNvSpPr txBox="1"/>
          <p:nvPr/>
        </p:nvSpPr>
        <p:spPr>
          <a:xfrm>
            <a:off x="540000" y="3812656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760" name="yt_shape_13760" title="H_137.8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56478" y="2011799"/>
            <a:ext cx="1479042" cy="1750455"/>
            <a:chOff x="0" y="0"/>
            <a:chExt cx="1479042" cy="1750455"/>
          </a:xfrm>
        </p:grpSpPr>
        <p:pic>
          <p:nvPicPr>
            <p:cNvPr id="2" name="yt_image_13760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79042" cy="13544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62" name="yt_shape_13762" descr="{&quot;rangeId&quot;:0,&quot;IgnoreLineSpacing&quot;:1}"/>
            <p:cNvSpPr txBox="1"/>
            <p:nvPr/>
          </p:nvSpPr>
          <p:spPr>
            <a:xfrm>
              <a:off x="206240" y="139045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第9题图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E54B274-2CCA-DD60-D1D1-B1C0618ED97A}"/>
              </a:ext>
            </a:extLst>
          </p:cNvPr>
          <p:cNvSpPr txBox="1"/>
          <p:nvPr/>
        </p:nvSpPr>
        <p:spPr>
          <a:xfrm>
            <a:off x="2856758" y="853194"/>
            <a:ext cx="14945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A55FFED-E707-F816-A325-0EC11AC26BA9}"/>
              </a:ext>
            </a:extLst>
          </p:cNvPr>
          <p:cNvSpPr txBox="1"/>
          <p:nvPr/>
        </p:nvSpPr>
        <p:spPr>
          <a:xfrm>
            <a:off x="6823921" y="853194"/>
            <a:ext cx="15119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8CE508F-78EA-5FDE-F3D3-853E7D001B6F}"/>
              </a:ext>
            </a:extLst>
          </p:cNvPr>
          <p:cNvSpPr txBox="1"/>
          <p:nvPr/>
        </p:nvSpPr>
        <p:spPr>
          <a:xfrm>
            <a:off x="1059708" y="132868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ED75037-AB2B-70D7-4F96-AA03368B8303}"/>
              </a:ext>
            </a:extLst>
          </p:cNvPr>
          <p:cNvSpPr txBox="1"/>
          <p:nvPr/>
        </p:nvSpPr>
        <p:spPr>
          <a:xfrm>
            <a:off x="3915621" y="1328682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65" name="yt_shape_13765"/>
          <p:cNvSpPr txBox="1"/>
          <p:nvPr/>
        </p:nvSpPr>
        <p:spPr>
          <a:xfrm>
            <a:off x="540000" y="1388023"/>
            <a:ext cx="932466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66" name="yt_table_1376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4448011"/>
              </p:ext>
            </p:extLst>
          </p:nvPr>
        </p:nvGraphicFramePr>
        <p:xfrm>
          <a:off x="540056" y="1867326"/>
          <a:ext cx="6182043" cy="950976"/>
        </p:xfrm>
        <a:graphic>
          <a:graphicData uri="http://schemas.openxmlformats.org/drawingml/2006/table">
            <a:tbl>
              <a:tblPr/>
              <a:tblGrid>
                <a:gridCol w="3548380">
                  <a:extLst>
                    <a:ext uri="{9D8B030D-6E8A-4147-A177-3AD203B41FA5}">
                      <a16:colId xmlns:a16="http://schemas.microsoft.com/office/drawing/2014/main" val="10765"/>
                    </a:ext>
                  </a:extLst>
                </a:gridCol>
                <a:gridCol w="2633663">
                  <a:extLst>
                    <a:ext uri="{9D8B030D-6E8A-4147-A177-3AD203B41FA5}">
                      <a16:colId xmlns:a16="http://schemas.microsoft.com/office/drawing/2014/main" val="107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49"/>
                  </a:ext>
                </a:extLst>
              </a:tr>
            </a:tbl>
          </a:graphicData>
        </a:graphic>
      </p:graphicFrame>
      <p:sp>
        <p:nvSpPr>
          <p:cNvPr id="13768" name="yt_shape_13768"/>
          <p:cNvSpPr txBox="1"/>
          <p:nvPr/>
        </p:nvSpPr>
        <p:spPr>
          <a:xfrm>
            <a:off x="540119" y="286888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为端点作射线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dfb4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4702613-5CFF-00B3-8010-1562996613EF}"/>
              </a:ext>
            </a:extLst>
          </p:cNvPr>
          <p:cNvSpPr txBox="1"/>
          <p:nvPr/>
        </p:nvSpPr>
        <p:spPr>
          <a:xfrm>
            <a:off x="8871676" y="134121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92B4364-2FC0-7367-A14D-A612820C3A48}"/>
              </a:ext>
            </a:extLst>
          </p:cNvPr>
          <p:cNvSpPr txBox="1"/>
          <p:nvPr/>
        </p:nvSpPr>
        <p:spPr>
          <a:xfrm>
            <a:off x="2631333" y="3297562"/>
            <a:ext cx="21499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764" name="yt_shape_13764"/>
          <p:cNvSpPr txBox="1"/>
          <p:nvPr/>
        </p:nvSpPr>
        <p:spPr>
          <a:xfrm>
            <a:off x="540000" y="908720"/>
            <a:ext cx="49244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因考虑问题不全而出错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70" name="yt_shape_13770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769" name="yt_image_1376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772" name="yt_shape_13772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一副三角尺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直角顶点重合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摆放在桌面上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032a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776" name="yt_table_1377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8680411"/>
              </p:ext>
            </p:extLst>
          </p:nvPr>
        </p:nvGraphicFramePr>
        <p:xfrm>
          <a:off x="540056" y="4105640"/>
          <a:ext cx="96386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767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768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769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7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0"/>
                  </a:ext>
                </a:extLst>
              </a:tr>
            </a:tbl>
          </a:graphicData>
        </a:graphic>
      </p:graphicFrame>
      <p:grpSp>
        <p:nvGrpSpPr>
          <p:cNvPr id="13773" name="yt_shape_13773_skip" title="H_127.4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08031" y="2441600"/>
            <a:ext cx="2374011" cy="1619010"/>
            <a:chOff x="0" y="0"/>
            <a:chExt cx="2374011" cy="1619010"/>
          </a:xfrm>
        </p:grpSpPr>
        <p:pic>
          <p:nvPicPr>
            <p:cNvPr id="2" name="yt_image_13773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374011" cy="12230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775" name="yt_shape_13775" descr="{&quot;rangeId&quot;:0,&quot;IgnoreLineSpacing&quot;:1}"/>
            <p:cNvSpPr txBox="1"/>
            <p:nvPr/>
          </p:nvSpPr>
          <p:spPr>
            <a:xfrm>
              <a:off x="577541" y="125901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第11题图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6E174FF-B821-BACD-8784-3F3875BDF463}"/>
              </a:ext>
            </a:extLst>
          </p:cNvPr>
          <p:cNvSpPr txBox="1"/>
          <p:nvPr/>
        </p:nvSpPr>
        <p:spPr>
          <a:xfrm>
            <a:off x="2326533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1445</Words>
  <Application>Microsoft Office PowerPoint</Application>
  <PresentationFormat>宽屏</PresentationFormat>
  <Paragraphs>132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9</cp:revision>
  <dcterms:created xsi:type="dcterms:W3CDTF">2024-07-28T05:44:51Z</dcterms:created>
  <dcterms:modified xsi:type="dcterms:W3CDTF">2024-07-30T06:39:44Z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