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02" r:id="rId2"/>
    <p:sldId id="324" r:id="rId3"/>
    <p:sldId id="335" r:id="rId4"/>
    <p:sldId id="334" r:id="rId5"/>
    <p:sldId id="332" r:id="rId6"/>
    <p:sldId id="331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315" autoAdjust="0"/>
  </p:normalViewPr>
  <p:slideViewPr>
    <p:cSldViewPr showGuides="1">
      <p:cViewPr varScale="1">
        <p:scale>
          <a:sx n="56" d="100"/>
          <a:sy n="56" d="100"/>
        </p:scale>
        <p:origin x="60" y="1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2FE568-2D82-4CC9-93C2-FB211CF56688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759F27-94CB-47DC-B9FE-576F753783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1530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59F27-94CB-47DC-B9FE-576F7537839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6082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1759F27-94CB-47DC-B9FE-576F75378398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5226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780B1AE-9EC4-F121-B55A-AA3FEE68D4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84" y="3115615"/>
            <a:ext cx="11784632" cy="62676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0B7C57-2CEA-ADA9-99D7-5DEC8AB90D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6CF89A-B7AD-DBC1-AB68-9C0A700C587E}"/>
              </a:ext>
            </a:extLst>
          </p:cNvPr>
          <p:cNvSpPr/>
          <p:nvPr/>
        </p:nvSpPr>
        <p:spPr bwMode="white">
          <a:xfrm>
            <a:off x="1262857" y="2317507"/>
            <a:ext cx="600000" cy="391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4DCEBE7-A0AC-E714-9D99-A1E8EDA7013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02"/>
          <a:stretch/>
        </p:blipFill>
        <p:spPr>
          <a:xfrm>
            <a:off x="1406632" y="3356992"/>
            <a:ext cx="9378736" cy="22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59077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AD9E48-5DA7-AC38-9E52-8613F48398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8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8F946-AAF7-A279-602B-1FC4FFED83B9}"/>
              </a:ext>
            </a:extLst>
          </p:cNvPr>
          <p:cNvSpPr/>
          <p:nvPr/>
        </p:nvSpPr>
        <p:spPr bwMode="white">
          <a:xfrm>
            <a:off x="10034285" y="2268686"/>
            <a:ext cx="371428" cy="4004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E9E9DA0-DA76-1DEB-A227-AAFBD084773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90"/>
          <a:stretch/>
        </p:blipFill>
        <p:spPr>
          <a:xfrm>
            <a:off x="4802304" y="3761183"/>
            <a:ext cx="2587392" cy="3087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BB665-4DAA-5A3E-445B-BADE2C010EC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722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89CDB-4E40-D04D-7D6D-6E7745C93553}"/>
              </a:ext>
            </a:extLst>
          </p:cNvPr>
          <p:cNvSpPr/>
          <p:nvPr/>
        </p:nvSpPr>
        <p:spPr bwMode="white">
          <a:xfrm>
            <a:off x="8771925" y="2902955"/>
            <a:ext cx="328650" cy="33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9F434C2-74B9-2891-4D71-F6B0A566C9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40" t="25887" r="10218"/>
          <a:stretch/>
        </p:blipFill>
        <p:spPr>
          <a:xfrm>
            <a:off x="6581199" y="3447276"/>
            <a:ext cx="3456028" cy="310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10682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14A7A-506B-ECFC-68AA-F5832F1C77B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7680256" cy="3320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7D00D3EC-B01F-D7C3-A824-C2F7F4A55B3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940770"/>
            <a:ext cx="7920880" cy="28726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C3408-C4D9-2037-7B48-DD399560D8C7}"/>
              </a:ext>
            </a:extLst>
          </p:cNvPr>
          <p:cNvSpPr/>
          <p:nvPr/>
        </p:nvSpPr>
        <p:spPr bwMode="white">
          <a:xfrm>
            <a:off x="7464152" y="4869160"/>
            <a:ext cx="360040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737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5A58A7-8505-E22C-F75C-18BB8FCAA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6358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D24969-81F5-1066-8D0B-99A84E2E413E}"/>
              </a:ext>
            </a:extLst>
          </p:cNvPr>
          <p:cNvSpPr/>
          <p:nvPr/>
        </p:nvSpPr>
        <p:spPr bwMode="white">
          <a:xfrm>
            <a:off x="8811984" y="5384969"/>
            <a:ext cx="322027" cy="347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457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2C520F-F004-5262-9BE0-72061D12ED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9863896" cy="184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E4BF570-98CF-24CC-A74B-2B6E599A06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664" y="2324101"/>
            <a:ext cx="9863896" cy="4428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51FA53-C86B-528E-9B51-F0D44F57132B}"/>
              </a:ext>
            </a:extLst>
          </p:cNvPr>
          <p:cNvSpPr/>
          <p:nvPr/>
        </p:nvSpPr>
        <p:spPr bwMode="white">
          <a:xfrm>
            <a:off x="9264352" y="2615867"/>
            <a:ext cx="360040" cy="45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94995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8FD5C-7CFD-064A-4619-E07F95B97EF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1"/>
            <a:ext cx="8884985" cy="3969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6F34D-30AC-6AF4-4C99-4F8EBCA11535}"/>
              </a:ext>
            </a:extLst>
          </p:cNvPr>
          <p:cNvSpPr/>
          <p:nvPr/>
        </p:nvSpPr>
        <p:spPr bwMode="white">
          <a:xfrm>
            <a:off x="6118086" y="4401036"/>
            <a:ext cx="468723" cy="396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7ABD38C-A9CF-B457-4575-F48FAD2079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21"/>
          <a:stretch/>
        </p:blipFill>
        <p:spPr>
          <a:xfrm>
            <a:off x="7910325" y="4077072"/>
            <a:ext cx="3389319" cy="25716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98594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3B24B-8358-244A-5CE8-2DFBC9654F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78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19025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FD1ABD-2E94-4EEB-E8BA-111FFEE5160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1884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D83B63C-FEA8-3CB8-78DC-9675855B7B4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408" r="76199"/>
          <a:stretch/>
        </p:blipFill>
        <p:spPr>
          <a:xfrm>
            <a:off x="8184232" y="952578"/>
            <a:ext cx="2232248" cy="222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0942A88-3358-4548-9EAF-AFACA28FF4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66" t="61408" r="53933"/>
          <a:stretch/>
        </p:blipFill>
        <p:spPr>
          <a:xfrm>
            <a:off x="8379039" y="4149080"/>
            <a:ext cx="2232248" cy="2222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8197769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2</Words>
  <Application>Microsoft Office PowerPoint</Application>
  <PresentationFormat>宽屏</PresentationFormat>
  <Paragraphs>2</Paragraphs>
  <Slides>10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2024-07-28T16:19:56Z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