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6" r:id="rId10"/>
    <p:sldId id="330" r:id="rId11"/>
    <p:sldId id="329" r:id="rId12"/>
    <p:sldId id="328" r:id="rId13"/>
    <p:sldId id="327" r:id="rId15"/>
    <p:sldId id="326" r:id="rId16"/>
    <p:sldId id="325" r:id="rId17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1" orient="horz" pos="89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768"/>
    <p:restoredTop sz="94660"/>
  </p:normalViewPr>
  <p:slideViewPr>
    <p:cSldViewPr showGuides="1">
      <p:cViewPr varScale="1">
        <p:scale>
          <a:sx n="63" d="100"/>
          <a:sy n="63" d="100"/>
        </p:scale>
        <p:origin x="428" y="48"/>
      </p:cViewPr>
      <p:guideLst>
        <p:guide orient="horz" pos="2160"/>
        <p:guide pos="3840"/>
        <p:guide orient="horz" pos="89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gs" Target="tags/tag1.xml"/><Relationship Id="rId20" Type="http://schemas.openxmlformats.org/officeDocument/2006/relationships/tableStyles" Target="tableStyles.xml"/><Relationship Id="rId2" Type="http://schemas.openxmlformats.org/officeDocument/2006/relationships/theme" Target="theme/theme1.xml"/><Relationship Id="rId19" Type="http://schemas.openxmlformats.org/officeDocument/2006/relationships/viewProps" Target="viewProps.xml"/><Relationship Id="rId18" Type="http://schemas.openxmlformats.org/officeDocument/2006/relationships/presProps" Target="presProps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E4C5ADB-0211-4825-9940-8F2122EFF1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3AF509-D903-42CD-8C7C-6CCECEAA838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E3AF509-D903-42CD-8C7C-6CCECEAA838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348" y="3095271"/>
            <a:ext cx="11737304" cy="66745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43809" y="1257927"/>
            <a:ext cx="457142" cy="362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24761" y="1248396"/>
            <a:ext cx="209523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20000" y="2087118"/>
            <a:ext cx="476190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53333" y="2144303"/>
            <a:ext cx="314285" cy="381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3869402"/>
            <a:ext cx="8726464" cy="438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44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85" b="53593"/>
          <a:stretch>
            <a:fillRect/>
          </a:stretch>
        </p:blipFill>
        <p:spPr>
          <a:xfrm>
            <a:off x="6312025" y="4255296"/>
            <a:ext cx="4752528" cy="2638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662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82023" y="1886395"/>
            <a:ext cx="6062049" cy="154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2023" y="3450906"/>
            <a:ext cx="9446425" cy="892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682023" y="4509120"/>
            <a:ext cx="9446425" cy="58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2023" y="5257178"/>
            <a:ext cx="7430201" cy="58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82023" y="6087027"/>
            <a:ext cx="6062049" cy="58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8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4650" r="52890" b="585"/>
          <a:stretch>
            <a:fillRect/>
          </a:stretch>
        </p:blipFill>
        <p:spPr>
          <a:xfrm>
            <a:off x="9192344" y="4509120"/>
            <a:ext cx="2978243" cy="2524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023" y="1266653"/>
            <a:ext cx="4909921" cy="650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64352" y="4343395"/>
            <a:ext cx="2808312" cy="238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3" grpId="0" animBg="1"/>
      <p:bldP spid="34" grpId="0" animBg="1"/>
      <p:bldP spid="35" grpId="0" animBg="1"/>
      <p:bldP spid="36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003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/>
        </p:nvSpPr>
        <p:spPr bwMode="white">
          <a:xfrm>
            <a:off x="623391" y="1124744"/>
            <a:ext cx="3456385" cy="582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23391" y="1859821"/>
            <a:ext cx="9505057" cy="7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720000" y="2594898"/>
            <a:ext cx="7608248" cy="7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720000" y="3499458"/>
            <a:ext cx="4583912" cy="705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551384" y="4433657"/>
            <a:ext cx="4464496" cy="50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/>
        </p:nvSpPr>
        <p:spPr bwMode="white">
          <a:xfrm>
            <a:off x="720000" y="5204373"/>
            <a:ext cx="3359776" cy="50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720000" y="6002964"/>
            <a:ext cx="3359776" cy="50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4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t="30756" r="19114"/>
          <a:stretch>
            <a:fillRect/>
          </a:stretch>
        </p:blipFill>
        <p:spPr>
          <a:xfrm>
            <a:off x="7752184" y="3212976"/>
            <a:ext cx="3359776" cy="3653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5" name="img_16777215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73" t="34650" r="52890" b="585"/>
          <a:stretch>
            <a:fillRect/>
          </a:stretch>
        </p:blipFill>
        <p:spPr>
          <a:xfrm>
            <a:off x="9666080" y="1068454"/>
            <a:ext cx="2190560" cy="18564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>
        <p:nvSpPr>
          <p:cNvPr id="4" name="矩形 3"/>
          <p:cNvSpPr/>
          <p:nvPr/>
        </p:nvSpPr>
        <p:spPr>
          <a:xfrm flipH="1" flipV="1">
            <a:off x="8040216" y="3299980"/>
            <a:ext cx="2952328" cy="30093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 rotWithShape="1"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7083"/>
          <a:stretch>
            <a:fillRect/>
          </a:stretch>
        </p:blipFill>
        <p:spPr>
          <a:xfrm>
            <a:off x="720000" y="972000"/>
            <a:ext cx="10800000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04" y="1162495"/>
            <a:ext cx="9662568" cy="682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45934" y="1844825"/>
            <a:ext cx="966256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3140968"/>
            <a:ext cx="78643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09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310476" y="5122781"/>
            <a:ext cx="1314285" cy="458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104112" y="3429000"/>
            <a:ext cx="3960440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096000" y="2996952"/>
            <a:ext cx="1595427" cy="453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815238" y="3489097"/>
            <a:ext cx="2264538" cy="476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18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76780" y="5229201"/>
            <a:ext cx="99568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19218" y="5949280"/>
            <a:ext cx="156441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62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0762" y="980728"/>
            <a:ext cx="10509250" cy="47414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1135811"/>
            <a:ext cx="3672408" cy="7090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2132856"/>
            <a:ext cx="9289032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3392" y="3645025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3392" y="4623793"/>
            <a:ext cx="9289032" cy="1098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等线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花了芳卿妆ヽ</cp:lastModifiedBy>
  <cp:revision>67</cp:revision>
  <dcterms:created xsi:type="dcterms:W3CDTF">2015-09-16T06:44:00Z</dcterms:created>
  <dcterms:modified xsi:type="dcterms:W3CDTF">2024-07-29T08:35:43Z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2052-12.1.0.17813</vt:lpwstr>
  </property>
  <property fmtid="{D5CDD505-2E9C-101B-9397-08002B2CF9AE}" pid="3" name="ICV">
    <vt:lpwstr>0803F182AC044BA3913AF2E555CD301E</vt:lpwstr>
  </property>
</Properties>
</file>