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9" r:id="rId6"/>
    <p:sldId id="311" r:id="rId7"/>
    <p:sldId id="313" r:id="rId8"/>
    <p:sldId id="325" r:id="rId9"/>
    <p:sldId id="314" r:id="rId10"/>
    <p:sldId id="316" r:id="rId11"/>
    <p:sldId id="320" r:id="rId12"/>
    <p:sldId id="322" r:id="rId13"/>
    <p:sldId id="323" r:id="rId14"/>
    <p:sldId id="324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png"/><Relationship Id="rId7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70" name="yt_shape_1347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69" name="yt_image_13469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72" name="yt_shape_13472"/>
          <p:cNvSpPr txBox="1"/>
          <p:nvPr/>
        </p:nvSpPr>
        <p:spPr>
          <a:xfrm>
            <a:off x="540000" y="1482165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线段的长短比较</a:t>
            </a:r>
          </a:p>
        </p:txBody>
      </p:sp>
      <p:sp>
        <p:nvSpPr>
          <p:cNvPr id="13473" name="yt_shape_13473"/>
          <p:cNvSpPr txBox="1"/>
          <p:nvPr/>
        </p:nvSpPr>
        <p:spPr>
          <a:xfrm>
            <a:off x="540000" y="1971599"/>
            <a:ext cx="84766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75" name="yt_table_1347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1458015"/>
              </p:ext>
            </p:extLst>
          </p:nvPr>
        </p:nvGraphicFramePr>
        <p:xfrm>
          <a:off x="540056" y="2450902"/>
          <a:ext cx="4913631" cy="950976"/>
        </p:xfrm>
        <a:graphic>
          <a:graphicData uri="http://schemas.openxmlformats.org/drawingml/2006/table">
            <a:tbl>
              <a:tblPr/>
              <a:tblGrid>
                <a:gridCol w="2660968">
                  <a:extLst>
                    <a:ext uri="{9D8B030D-6E8A-4147-A177-3AD203B41FA5}">
                      <a16:colId xmlns:a16="http://schemas.microsoft.com/office/drawing/2014/main" val="10735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73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1"/>
                  </a:ext>
                </a:extLst>
              </a:tr>
            </a:tbl>
          </a:graphicData>
        </a:graphic>
      </p:graphicFrame>
      <p:pic>
        <p:nvPicPr>
          <p:cNvPr id="13474" name="yt_image_13474_skip" title="H_94.5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04173" y="2450902"/>
            <a:ext cx="4246245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77" name="yt_shape_13477"/>
          <p:cNvSpPr txBox="1"/>
          <p:nvPr/>
        </p:nvSpPr>
        <p:spPr>
          <a:xfrm>
            <a:off x="540119" y="370298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用张角一样大的圆规比较两条线段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A'B'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c8638"/>
              </a:rPr>
              <a:t>其中正确的是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81" name="yt_table_1348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2671260"/>
              </p:ext>
            </p:extLst>
          </p:nvPr>
        </p:nvGraphicFramePr>
        <p:xfrm>
          <a:off x="540056" y="4662418"/>
          <a:ext cx="4081463" cy="1901952"/>
        </p:xfrm>
        <a:graphic>
          <a:graphicData uri="http://schemas.openxmlformats.org/drawingml/2006/table">
            <a:tbl>
              <a:tblPr/>
              <a:tblGrid>
                <a:gridCol w="4081463">
                  <a:extLst>
                    <a:ext uri="{9D8B030D-6E8A-4147-A177-3AD203B41FA5}">
                      <a16:colId xmlns:a16="http://schemas.microsoft.com/office/drawing/2014/main" val="107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没有刻度尺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5"/>
                  </a:ext>
                </a:extLst>
              </a:tr>
            </a:tbl>
          </a:graphicData>
        </a:graphic>
      </p:graphicFrame>
      <p:grpSp>
        <p:nvGrpSpPr>
          <p:cNvPr id="13478" name="yt_shape_13478_skip" title="H_152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50835" y="4662418"/>
            <a:ext cx="2199132" cy="1932192"/>
            <a:chOff x="0" y="0"/>
            <a:chExt cx="2199132" cy="1932192"/>
          </a:xfrm>
        </p:grpSpPr>
        <p:pic>
          <p:nvPicPr>
            <p:cNvPr id="2" name="yt_image_1347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2199132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80" name="yt_shape_13480" descr="{&quot;rangeId&quot;:0,&quot;IgnoreLineSpacing&quot;:1}"/>
            <p:cNvSpPr txBox="1"/>
            <p:nvPr/>
          </p:nvSpPr>
          <p:spPr>
            <a:xfrm>
              <a:off x="566285" y="157219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第2题图</a:t>
              </a:r>
            </a:p>
          </p:txBody>
        </p:sp>
      </p:grpSp>
      <p:pic>
        <p:nvPicPr>
          <p:cNvPr id="4" name="yt_shape_1722145985528">
            <a:extLst>
              <a:ext uri="{FF2B5EF4-FFF2-40B4-BE49-F238E27FC236}">
                <a16:creationId xmlns:a16="http://schemas.microsoft.com/office/drawing/2014/main" id="{E49BE317-2EB6-995D-FBAD-E89E91FFE94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5259EDD-F3E7-764F-CF14-43A0F6FCDF7B}"/>
              </a:ext>
            </a:extLst>
          </p:cNvPr>
          <p:cNvSpPr txBox="1"/>
          <p:nvPr/>
        </p:nvSpPr>
        <p:spPr>
          <a:xfrm>
            <a:off x="80318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386FB9A-ECA0-C6C0-02B7-128A49AABDAF}"/>
              </a:ext>
            </a:extLst>
          </p:cNvPr>
          <p:cNvSpPr txBox="1"/>
          <p:nvPr/>
        </p:nvSpPr>
        <p:spPr>
          <a:xfrm>
            <a:off x="1059708" y="413166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33" name="yt_image_13533" title="H_23.31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91849" y="1988840"/>
            <a:ext cx="2408301" cy="29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535" name="yt_shape_13535"/>
              <p:cNvSpPr txBox="1"/>
              <p:nvPr/>
            </p:nvSpPr>
            <p:spPr>
              <a:xfrm>
                <a:off x="540000" y="2323678"/>
                <a:ext cx="4594206" cy="438305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535" name="yt_shape_1353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23678"/>
                <a:ext cx="4594206" cy="4383059"/>
              </a:xfrm>
              <a:prstGeom prst="rect">
                <a:avLst/>
              </a:prstGeom>
              <a:blipFill>
                <a:blip r:embed="rId3"/>
                <a:stretch>
                  <a:fillRect l="-4117" t="-1113" r="-2789" b="-34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C836D2E-DA3A-8743-E316-BFDD6FEB4036}"/>
              </a:ext>
            </a:extLst>
          </p:cNvPr>
          <p:cNvSpPr txBox="1"/>
          <p:nvPr/>
        </p:nvSpPr>
        <p:spPr>
          <a:xfrm>
            <a:off x="449989" y="2276872"/>
            <a:ext cx="28645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8ED9927-899B-660E-D07C-E54AF7152837}"/>
                  </a:ext>
                </a:extLst>
              </p:cNvPr>
              <p:cNvSpPr txBox="1"/>
              <p:nvPr/>
            </p:nvSpPr>
            <p:spPr>
              <a:xfrm>
                <a:off x="449989" y="2752360"/>
                <a:ext cx="42059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8ED9927-899B-660E-D07C-E54AF71528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52360"/>
                <a:ext cx="4205986" cy="765061"/>
              </a:xfrm>
              <a:prstGeom prst="rect">
                <a:avLst/>
              </a:prstGeom>
              <a:blipFill>
                <a:blip r:embed="rId4"/>
                <a:stretch>
                  <a:fillRect l="-2319" r="-188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ABC2894-2CAE-9D39-112A-BC0E82A192D7}"/>
              </a:ext>
            </a:extLst>
          </p:cNvPr>
          <p:cNvSpPr txBox="1"/>
          <p:nvPr/>
        </p:nvSpPr>
        <p:spPr>
          <a:xfrm>
            <a:off x="449989" y="3423809"/>
            <a:ext cx="472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8FE010-7FE7-3B05-AB1E-9AC25205EABB}"/>
              </a:ext>
            </a:extLst>
          </p:cNvPr>
          <p:cNvSpPr txBox="1"/>
          <p:nvPr/>
        </p:nvSpPr>
        <p:spPr>
          <a:xfrm>
            <a:off x="449989" y="3899297"/>
            <a:ext cx="3061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DBC0959-999E-E07D-4258-AEB0C66A2AF4}"/>
                  </a:ext>
                </a:extLst>
              </p:cNvPr>
              <p:cNvSpPr txBox="1"/>
              <p:nvPr/>
            </p:nvSpPr>
            <p:spPr>
              <a:xfrm>
                <a:off x="449989" y="4374785"/>
                <a:ext cx="30328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DBC0959-999E-E07D-4258-AEB0C66A2A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74785"/>
                <a:ext cx="3032824" cy="765061"/>
              </a:xfrm>
              <a:prstGeom prst="rect">
                <a:avLst/>
              </a:prstGeom>
              <a:blipFill>
                <a:blip r:embed="rId5"/>
                <a:stretch>
                  <a:fillRect l="-3219" r="-281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D977BFE-E796-D516-42F2-FDB387B3984F}"/>
              </a:ext>
            </a:extLst>
          </p:cNvPr>
          <p:cNvSpPr txBox="1"/>
          <p:nvPr/>
        </p:nvSpPr>
        <p:spPr>
          <a:xfrm>
            <a:off x="449989" y="5046234"/>
            <a:ext cx="311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13D468A-E647-C0FD-2119-1AA67F062050}"/>
                  </a:ext>
                </a:extLst>
              </p:cNvPr>
              <p:cNvSpPr txBox="1"/>
              <p:nvPr/>
            </p:nvSpPr>
            <p:spPr>
              <a:xfrm>
                <a:off x="449989" y="5521723"/>
                <a:ext cx="30852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13D468A-E647-C0FD-2119-1AA67F0620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21723"/>
                <a:ext cx="3085211" cy="765061"/>
              </a:xfrm>
              <a:prstGeom prst="rect">
                <a:avLst/>
              </a:prstGeom>
              <a:blipFill>
                <a:blip r:embed="rId6"/>
                <a:stretch>
                  <a:fillRect l="-3162" r="-276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B986B4AB-D446-CD44-42AF-9D3B1AF85277}"/>
              </a:ext>
            </a:extLst>
          </p:cNvPr>
          <p:cNvSpPr txBox="1"/>
          <p:nvPr/>
        </p:nvSpPr>
        <p:spPr>
          <a:xfrm>
            <a:off x="449989" y="6193171"/>
            <a:ext cx="4459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13530">
                <a:extLst>
                  <a:ext uri="{FF2B5EF4-FFF2-40B4-BE49-F238E27FC236}">
                    <a16:creationId xmlns:a16="http://schemas.microsoft.com/office/drawing/2014/main" id="{D9C91E86-FBD6-1C75-1885-FD45F9AC47FC}"/>
                  </a:ext>
                </a:extLst>
              </p:cNvPr>
              <p:cNvSpPr txBox="1"/>
              <p:nvPr/>
            </p:nvSpPr>
            <p:spPr>
              <a:xfrm>
                <a:off x="540000" y="764704"/>
                <a:ext cx="11492915" cy="109990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南阳市期末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12cm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c3ab,isEnd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" name="yt_shape_13530">
                <a:extLst>
                  <a:ext uri="{FF2B5EF4-FFF2-40B4-BE49-F238E27FC236}">
                    <a16:creationId xmlns:a16="http://schemas.microsoft.com/office/drawing/2014/main" id="{D9C91E86-FBD6-1C75-1885-FD45F9AC47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704"/>
                <a:ext cx="11492915" cy="1099905"/>
              </a:xfrm>
              <a:prstGeom prst="rect">
                <a:avLst/>
              </a:prstGeom>
              <a:blipFill>
                <a:blip r:embed="rId7"/>
                <a:stretch>
                  <a:fillRect l="-1645" b="-171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37" name="yt_shape_13537"/>
              <p:cNvSpPr txBox="1"/>
              <p:nvPr/>
            </p:nvSpPr>
            <p:spPr>
              <a:xfrm>
                <a:off x="540000" y="764704"/>
                <a:ext cx="9943428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537" name="yt_shape_1353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764704"/>
                <a:ext cx="9943428" cy="641201"/>
              </a:xfrm>
              <a:prstGeom prst="rect">
                <a:avLst/>
              </a:prstGeom>
              <a:blipFill>
                <a:blip r:embed="rId2"/>
                <a:stretch>
                  <a:fillRect l="-1901" r="-858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39" name="yt_image_13539" title="H_21.1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2897" y="1609057"/>
            <a:ext cx="3926205" cy="26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541" name="yt_shape_13541"/>
              <p:cNvSpPr txBox="1"/>
              <p:nvPr/>
            </p:nvSpPr>
            <p:spPr>
              <a:xfrm>
                <a:off x="497379" y="1843070"/>
                <a:ext cx="6376746" cy="51478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541" name="yt_shape_135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379" y="1843070"/>
                <a:ext cx="6376746" cy="5147884"/>
              </a:xfrm>
              <a:prstGeom prst="rect">
                <a:avLst/>
              </a:prstGeom>
              <a:blipFill>
                <a:blip r:embed="rId4"/>
                <a:stretch>
                  <a:fillRect l="-2964" t="-947" r="-1912" b="-27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AF65B16-CA26-DE6B-D3BA-A0D56797A1FB}"/>
              </a:ext>
            </a:extLst>
          </p:cNvPr>
          <p:cNvSpPr txBox="1"/>
          <p:nvPr/>
        </p:nvSpPr>
        <p:spPr>
          <a:xfrm>
            <a:off x="407368" y="1796264"/>
            <a:ext cx="257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22052FB-544C-299E-7796-92EF107A309C}"/>
                  </a:ext>
                </a:extLst>
              </p:cNvPr>
              <p:cNvSpPr txBox="1"/>
              <p:nvPr/>
            </p:nvSpPr>
            <p:spPr>
              <a:xfrm>
                <a:off x="407368" y="2204864"/>
                <a:ext cx="222161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22052FB-544C-299E-7796-92EF107A30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204864"/>
                <a:ext cx="2221611" cy="767474"/>
              </a:xfrm>
              <a:prstGeom prst="rect">
                <a:avLst/>
              </a:prstGeom>
              <a:blipFill>
                <a:blip r:embed="rId5"/>
                <a:stretch>
                  <a:fillRect l="-4396" r="-439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FB0EB3A-9079-7AFF-6838-7D99CF14D881}"/>
              </a:ext>
            </a:extLst>
          </p:cNvPr>
          <p:cNvSpPr txBox="1"/>
          <p:nvPr/>
        </p:nvSpPr>
        <p:spPr>
          <a:xfrm>
            <a:off x="407368" y="2878726"/>
            <a:ext cx="1826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28FD008-28B0-6A53-0FE6-9024BDF233EA}"/>
                  </a:ext>
                </a:extLst>
              </p:cNvPr>
              <p:cNvSpPr txBox="1"/>
              <p:nvPr/>
            </p:nvSpPr>
            <p:spPr>
              <a:xfrm>
                <a:off x="407368" y="3284984"/>
                <a:ext cx="22390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28FD008-28B0-6A53-0FE6-9024BDF233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3284984"/>
                <a:ext cx="2239074" cy="765061"/>
              </a:xfrm>
              <a:prstGeom prst="rect">
                <a:avLst/>
              </a:prstGeom>
              <a:blipFill>
                <a:blip r:embed="rId6"/>
                <a:stretch>
                  <a:fillRect l="-4360" r="-436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5206A6F-A33B-1072-2FE4-DEECC843EE07}"/>
              </a:ext>
            </a:extLst>
          </p:cNvPr>
          <p:cNvSpPr txBox="1"/>
          <p:nvPr/>
        </p:nvSpPr>
        <p:spPr>
          <a:xfrm>
            <a:off x="407368" y="3956433"/>
            <a:ext cx="1843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3AE79EC-C783-18CB-7D20-24719199682D}"/>
              </a:ext>
            </a:extLst>
          </p:cNvPr>
          <p:cNvSpPr txBox="1"/>
          <p:nvPr/>
        </p:nvSpPr>
        <p:spPr>
          <a:xfrm>
            <a:off x="407368" y="4365104"/>
            <a:ext cx="6495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BE3F4B2-9764-777A-BE04-23D9C7C34052}"/>
              </a:ext>
            </a:extLst>
          </p:cNvPr>
          <p:cNvSpPr txBox="1"/>
          <p:nvPr/>
        </p:nvSpPr>
        <p:spPr>
          <a:xfrm>
            <a:off x="407368" y="4797152"/>
            <a:ext cx="2080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9B06114-134D-EB0A-5A9E-8BBB077327DB}"/>
              </a:ext>
            </a:extLst>
          </p:cNvPr>
          <p:cNvSpPr txBox="1"/>
          <p:nvPr/>
        </p:nvSpPr>
        <p:spPr>
          <a:xfrm>
            <a:off x="407368" y="5229200"/>
            <a:ext cx="180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FD390F4-CB06-7702-A312-3198B9547097}"/>
              </a:ext>
            </a:extLst>
          </p:cNvPr>
          <p:cNvSpPr txBox="1"/>
          <p:nvPr/>
        </p:nvSpPr>
        <p:spPr>
          <a:xfrm>
            <a:off x="407368" y="5661248"/>
            <a:ext cx="525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5B85F0D-13BD-F618-63BA-0048853B72E1}"/>
              </a:ext>
            </a:extLst>
          </p:cNvPr>
          <p:cNvSpPr txBox="1"/>
          <p:nvPr/>
        </p:nvSpPr>
        <p:spPr>
          <a:xfrm>
            <a:off x="407368" y="6093296"/>
            <a:ext cx="2570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3" name="yt_shape_13543"/>
          <p:cNvSpPr txBox="1"/>
          <p:nvPr/>
        </p:nvSpPr>
        <p:spPr>
          <a:xfrm>
            <a:off x="540000" y="900000"/>
            <a:ext cx="809837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线段中的中点问题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545" name="yt_image_13545" title="H_23.76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746" y="2010970"/>
            <a:ext cx="4056507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547" name="yt_shape_13547"/>
              <p:cNvSpPr txBox="1"/>
              <p:nvPr/>
            </p:nvSpPr>
            <p:spPr>
              <a:xfrm>
                <a:off x="540119" y="2363443"/>
                <a:ext cx="11492915" cy="36835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3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你能从中发现什么结论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？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结论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为线段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上任意一点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2109b,isEnd"/>
                  </a:rPr>
                  <a:t> </a:t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47" name="yt_shape_135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63443"/>
                <a:ext cx="11492915" cy="3683509"/>
              </a:xfrm>
              <a:prstGeom prst="rect">
                <a:avLst/>
              </a:prstGeom>
              <a:blipFill>
                <a:blip r:embed="rId3"/>
                <a:stretch>
                  <a:fillRect l="-1645" b="-18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C8390CB-312A-CC90-6179-3CF3FD467DE1}"/>
                  </a:ext>
                </a:extLst>
              </p:cNvPr>
              <p:cNvSpPr txBox="1"/>
              <p:nvPr/>
            </p:nvSpPr>
            <p:spPr>
              <a:xfrm>
                <a:off x="7485907" y="2132856"/>
                <a:ext cx="7896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C8390CB-312A-CC90-6179-3CF3FD467D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85907" y="2132856"/>
                <a:ext cx="789686" cy="77280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DBA4C5C-8C09-B1A2-9CE3-FD5A6C35C7FC}"/>
                  </a:ext>
                </a:extLst>
              </p:cNvPr>
              <p:cNvSpPr txBox="1"/>
              <p:nvPr/>
            </p:nvSpPr>
            <p:spPr>
              <a:xfrm>
                <a:off x="7676407" y="2812053"/>
                <a:ext cx="1116331" cy="84488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DBA4C5C-8C09-B1A2-9CE3-FD5A6C35C7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76407" y="2812053"/>
                <a:ext cx="1116331" cy="84488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A5C8C75-96AB-EA10-497D-04AC09B02A89}"/>
                  </a:ext>
                </a:extLst>
              </p:cNvPr>
              <p:cNvSpPr txBox="1"/>
              <p:nvPr/>
            </p:nvSpPr>
            <p:spPr>
              <a:xfrm>
                <a:off x="6319096" y="3563321"/>
                <a:ext cx="744283" cy="727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A5C8C75-96AB-EA10-497D-04AC09B02A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19096" y="3563321"/>
                <a:ext cx="744283" cy="72734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ACC8786-40F1-B190-BB07-08C39909EC88}"/>
              </a:ext>
            </a:extLst>
          </p:cNvPr>
          <p:cNvSpPr txBox="1"/>
          <p:nvPr/>
        </p:nvSpPr>
        <p:spPr>
          <a:xfrm>
            <a:off x="450108" y="4856320"/>
            <a:ext cx="110861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结论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上任意一点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2109b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CBD4CEC-810B-B940-F95D-0982936DDD75}"/>
                  </a:ext>
                </a:extLst>
              </p:cNvPr>
              <p:cNvSpPr txBox="1"/>
              <p:nvPr/>
            </p:nvSpPr>
            <p:spPr>
              <a:xfrm>
                <a:off x="450108" y="5331808"/>
                <a:ext cx="13564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8, 'mathAnswerShape': 1}">
                <a:extLst>
                  <a:ext uri="{FF2B5EF4-FFF2-40B4-BE49-F238E27FC236}">
                    <a16:creationId xmlns:a16="http://schemas.microsoft.com/office/drawing/2014/main" id="{ECBD4CEC-810B-B940-F95D-0982936DDD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31808"/>
                <a:ext cx="1356424" cy="726326"/>
              </a:xfrm>
              <a:prstGeom prst="rect">
                <a:avLst/>
              </a:prstGeom>
              <a:blipFill>
                <a:blip r:embed="rId7"/>
                <a:stretch>
                  <a:fillRect l="-7207" r="-135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56" name="yt_shape_13556"/>
              <p:cNvSpPr txBox="1"/>
              <p:nvPr/>
            </p:nvSpPr>
            <p:spPr>
              <a:xfrm>
                <a:off x="540119" y="900000"/>
                <a:ext cx="11492915" cy="28305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【拓展】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若将题中的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改为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的延长线上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904b0,isEnd"/>
                  </a:rPr>
                  <a:t>其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他条件不变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中结论还成立吗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请画出图形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写出你的结论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成立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的延长线上时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1500" b="0" i="0" u="none" spc="33716">
                    <a:solidFill>
                      <a:srgbClr val="1EE3CF"/>
                    </a:solidFill>
                    <a:effectLst/>
                    <a:latin typeface="Times New Roman" pitchFamily="15"/>
                    <a:ea typeface="宋体" pitchFamily="15"/>
                    <a:sym typeface=",isEnd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56" name="yt_shape_1355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830583"/>
              </a:xfrm>
              <a:prstGeom prst="rect">
                <a:avLst/>
              </a:prstGeom>
              <a:blipFill>
                <a:blip r:embed="rId2"/>
                <a:stretch>
                  <a:fillRect l="-1645" t="-19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60" name="yt_image_13560" title="H_18.41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678269"/>
            <a:ext cx="4328541" cy="233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563" name="yt_shape_13563"/>
              <p:cNvSpPr txBox="1"/>
              <p:nvPr/>
            </p:nvSpPr>
            <p:spPr>
              <a:xfrm>
                <a:off x="540000" y="3962797"/>
                <a:ext cx="5404365" cy="22771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63" name="yt_shape_13563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62797"/>
                <a:ext cx="5404365" cy="2277162"/>
              </a:xfrm>
              <a:prstGeom prst="rect">
                <a:avLst/>
              </a:prstGeom>
              <a:blipFill>
                <a:blip r:embed="rId4"/>
                <a:stretch>
                  <a:fillRect l="-3499" t="-2139" r="-2257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4FCCFDA-E040-A4D9-61AD-BB9C0D970A18}"/>
              </a:ext>
            </a:extLst>
          </p:cNvPr>
          <p:cNvSpPr txBox="1"/>
          <p:nvPr/>
        </p:nvSpPr>
        <p:spPr>
          <a:xfrm>
            <a:off x="6338146" y="853194"/>
            <a:ext cx="867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F86B9D6-57EC-9CB8-2652-30B05ED1EDDE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4611433" cy="7273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成立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, 'pageBreak': True}">
                <a:extLst>
                  <a:ext uri="{FF2B5EF4-FFF2-40B4-BE49-F238E27FC236}">
                    <a16:creationId xmlns:a16="http://schemas.microsoft.com/office/drawing/2014/main" id="{4F86B9D6-57EC-9CB8-2652-30B05ED1ED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4611433" cy="727342"/>
              </a:xfrm>
              <a:prstGeom prst="rect">
                <a:avLst/>
              </a:prstGeom>
              <a:blipFill>
                <a:blip r:embed="rId5"/>
                <a:stretch>
                  <a:fillRect l="-2116" r="-185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7DCF799-F855-3F09-17F6-872AE6588BC7}"/>
              </a:ext>
            </a:extLst>
          </p:cNvPr>
          <p:cNvSpPr txBox="1"/>
          <p:nvPr/>
        </p:nvSpPr>
        <p:spPr>
          <a:xfrm>
            <a:off x="450108" y="2913388"/>
            <a:ext cx="5364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的延长线上时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A29085-B432-844B-B5A8-80CD70804411}"/>
              </a:ext>
            </a:extLst>
          </p:cNvPr>
          <p:cNvSpPr txBox="1"/>
          <p:nvPr/>
        </p:nvSpPr>
        <p:spPr>
          <a:xfrm>
            <a:off x="449989" y="3915991"/>
            <a:ext cx="5148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DC99C5F-DCD9-ABA4-9354-07A8D961B401}"/>
                  </a:ext>
                </a:extLst>
              </p:cNvPr>
              <p:cNvSpPr txBox="1"/>
              <p:nvPr/>
            </p:nvSpPr>
            <p:spPr>
              <a:xfrm>
                <a:off x="449989" y="4391479"/>
                <a:ext cx="40027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9}">
                <a:extLst>
                  <a:ext uri="{FF2B5EF4-FFF2-40B4-BE49-F238E27FC236}">
                    <a16:creationId xmlns:a16="http://schemas.microsoft.com/office/drawing/2014/main" id="{2DC99C5F-DCD9-ABA4-9354-07A8D961B4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91479"/>
                <a:ext cx="4002786" cy="765061"/>
              </a:xfrm>
              <a:prstGeom prst="rect">
                <a:avLst/>
              </a:prstGeom>
              <a:blipFill>
                <a:blip r:embed="rId6"/>
                <a:stretch>
                  <a:fillRect l="-2439" r="-45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DB5D93E-5B4F-1D6F-9D4B-534C9BA61FA5}"/>
              </a:ext>
            </a:extLst>
          </p:cNvPr>
          <p:cNvSpPr txBox="1"/>
          <p:nvPr/>
        </p:nvSpPr>
        <p:spPr>
          <a:xfrm>
            <a:off x="449989" y="5062928"/>
            <a:ext cx="3310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1CB2B9F-9A4C-DC4F-0B7F-B0321D7DFCB7}"/>
                  </a:ext>
                </a:extLst>
              </p:cNvPr>
              <p:cNvSpPr txBox="1"/>
              <p:nvPr/>
            </p:nvSpPr>
            <p:spPr>
              <a:xfrm>
                <a:off x="449989" y="5538416"/>
                <a:ext cx="553218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9}">
                <a:extLst>
                  <a:ext uri="{FF2B5EF4-FFF2-40B4-BE49-F238E27FC236}">
                    <a16:creationId xmlns:a16="http://schemas.microsoft.com/office/drawing/2014/main" id="{E1CB2B9F-9A4C-DC4F-0B7F-B0321D7DFCB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38416"/>
                <a:ext cx="5532183" cy="726326"/>
              </a:xfrm>
              <a:prstGeom prst="rect">
                <a:avLst/>
              </a:prstGeom>
              <a:blipFill>
                <a:blip r:embed="rId7"/>
                <a:stretch>
                  <a:fillRect l="-1764" r="-154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3" name="yt_shape_13483"/>
          <p:cNvSpPr txBox="1"/>
          <p:nvPr/>
        </p:nvSpPr>
        <p:spPr>
          <a:xfrm>
            <a:off x="540000" y="900000"/>
            <a:ext cx="54630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487" name="yt_shape_13487"/>
          <p:cNvSpPr txBox="1"/>
          <p:nvPr/>
        </p:nvSpPr>
        <p:spPr>
          <a:xfrm>
            <a:off x="540000" y="310283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84" name="yt_shape_13484" title="H_119.741104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49620" y="1531667"/>
            <a:ext cx="1492758" cy="1520712"/>
            <a:chOff x="0" y="0"/>
            <a:chExt cx="1492758" cy="1520712"/>
          </a:xfrm>
        </p:grpSpPr>
        <p:pic>
          <p:nvPicPr>
            <p:cNvPr id="2" name="yt_image_1348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492758" cy="11247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86" name="yt_shape_13486" descr="{&quot;rangeId&quot;:0,&quot;IgnoreLineSpacing&quot;:1}"/>
            <p:cNvSpPr txBox="1"/>
            <p:nvPr/>
          </p:nvSpPr>
          <p:spPr>
            <a:xfrm>
              <a:off x="213098" y="11607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第3题图</a:t>
              </a:r>
            </a:p>
          </p:txBody>
        </p:sp>
      </p:grpSp>
      <p:sp>
        <p:nvSpPr>
          <p:cNvPr id="13488" name="yt_shape_13488"/>
          <p:cNvSpPr txBox="1"/>
          <p:nvPr/>
        </p:nvSpPr>
        <p:spPr>
          <a:xfrm>
            <a:off x="540000" y="3512115"/>
            <a:ext cx="29783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489" name="yt_shape_13489"/>
          <p:cNvSpPr txBox="1"/>
          <p:nvPr/>
        </p:nvSpPr>
        <p:spPr>
          <a:xfrm>
            <a:off x="540000" y="3991418"/>
            <a:ext cx="29014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B135E0-6DD5-7D4B-6678-7F54E99E3420}"/>
              </a:ext>
            </a:extLst>
          </p:cNvPr>
          <p:cNvSpPr txBox="1"/>
          <p:nvPr/>
        </p:nvSpPr>
        <p:spPr>
          <a:xfrm>
            <a:off x="2018439" y="346530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8D79A8-4FAA-3050-DA2A-A6ED2842C673}"/>
              </a:ext>
            </a:extLst>
          </p:cNvPr>
          <p:cNvSpPr txBox="1"/>
          <p:nvPr/>
        </p:nvSpPr>
        <p:spPr>
          <a:xfrm>
            <a:off x="2018439" y="394461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0" name="yt_shape_13490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尺规作图</a:t>
            </a:r>
          </a:p>
        </p:txBody>
      </p:sp>
      <p:sp>
        <p:nvSpPr>
          <p:cNvPr id="13491" name="yt_shape_13491"/>
          <p:cNvSpPr txBox="1"/>
          <p:nvPr/>
        </p:nvSpPr>
        <p:spPr>
          <a:xfrm>
            <a:off x="540000" y="1389434"/>
            <a:ext cx="69249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求作一条线段使它等于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492" name="yt_image_1349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6181" y="2021101"/>
            <a:ext cx="1659636" cy="537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94" name="yt_shape_13494"/>
          <p:cNvSpPr txBox="1"/>
          <p:nvPr/>
        </p:nvSpPr>
        <p:spPr>
          <a:xfrm>
            <a:off x="540000" y="2608980"/>
            <a:ext cx="2154436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496" name="yt_shape_13496"/>
          <p:cNvSpPr txBox="1"/>
          <p:nvPr/>
        </p:nvSpPr>
        <p:spPr>
          <a:xfrm>
            <a:off x="540000" y="3224168"/>
            <a:ext cx="2621039" cy="31787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950" b="0" i="0" u="none" spc="19951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</a:rPr>
              <a:t> </a:t>
            </a:r>
          </a:p>
        </p:txBody>
      </p:sp>
      <p:pic>
        <p:nvPicPr>
          <p:cNvPr id="13495" name="yt_image_1349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3261633"/>
            <a:ext cx="2593467" cy="356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98" name="yt_shape_13498"/>
          <p:cNvSpPr txBox="1"/>
          <p:nvPr/>
        </p:nvSpPr>
        <p:spPr>
          <a:xfrm>
            <a:off x="540000" y="3669204"/>
            <a:ext cx="40107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即为所求作的线段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45985602">
            <a:extLst>
              <a:ext uri="{FF2B5EF4-FFF2-40B4-BE49-F238E27FC236}">
                <a16:creationId xmlns:a16="http://schemas.microsoft.com/office/drawing/2014/main" id="{AD0B94BE-A570-822E-F14D-149CB5CED9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B529CF-BC8E-048E-C247-3752639EFA10}"/>
              </a:ext>
            </a:extLst>
          </p:cNvPr>
          <p:cNvSpPr txBox="1"/>
          <p:nvPr/>
        </p:nvSpPr>
        <p:spPr>
          <a:xfrm>
            <a:off x="449989" y="2562174"/>
            <a:ext cx="2313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23BC6CF-3C21-742C-A02B-477D71B86CD6}"/>
              </a:ext>
            </a:extLst>
          </p:cNvPr>
          <p:cNvSpPr txBox="1"/>
          <p:nvPr/>
        </p:nvSpPr>
        <p:spPr>
          <a:xfrm>
            <a:off x="449989" y="3622398"/>
            <a:ext cx="4152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即为所求作的线段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99" name="yt_shape_13499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线段的和差</a:t>
            </a:r>
          </a:p>
        </p:txBody>
      </p:sp>
      <p:sp>
        <p:nvSpPr>
          <p:cNvPr id="13500" name="yt_shape_13500"/>
          <p:cNvSpPr txBox="1"/>
          <p:nvPr/>
        </p:nvSpPr>
        <p:spPr>
          <a:xfrm>
            <a:off x="540000" y="1389434"/>
            <a:ext cx="440024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501" name="yt_image_1350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2413" y="2021101"/>
            <a:ext cx="2527173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03" name="yt_shape_13503"/>
          <p:cNvSpPr txBox="1"/>
          <p:nvPr/>
        </p:nvSpPr>
        <p:spPr>
          <a:xfrm>
            <a:off x="540000" y="2345005"/>
            <a:ext cx="102912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504" name="yt_shape_13504"/>
          <p:cNvSpPr txBox="1"/>
          <p:nvPr/>
        </p:nvSpPr>
        <p:spPr>
          <a:xfrm>
            <a:off x="540000" y="2824308"/>
            <a:ext cx="59423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</p:txBody>
      </p:sp>
      <p:pic>
        <p:nvPicPr>
          <p:cNvPr id="3" name="yt_shape_1722145985676">
            <a:extLst>
              <a:ext uri="{FF2B5EF4-FFF2-40B4-BE49-F238E27FC236}">
                <a16:creationId xmlns:a16="http://schemas.microsoft.com/office/drawing/2014/main" id="{8AA2F9B3-08FC-E44A-31CD-DA23F74ADE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A1E64E-2A48-FBF7-1D3C-7FCED68B1D31}"/>
              </a:ext>
            </a:extLst>
          </p:cNvPr>
          <p:cNvSpPr txBox="1"/>
          <p:nvPr/>
        </p:nvSpPr>
        <p:spPr>
          <a:xfrm>
            <a:off x="2370864" y="2298199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4ABCF8-7D16-44E9-AF87-59CE6428719E}"/>
              </a:ext>
            </a:extLst>
          </p:cNvPr>
          <p:cNvSpPr txBox="1"/>
          <p:nvPr/>
        </p:nvSpPr>
        <p:spPr>
          <a:xfrm>
            <a:off x="3751989" y="2298199"/>
            <a:ext cx="921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A7B5360-F5EC-4A07-FC20-48BC4EC8A27E}"/>
              </a:ext>
            </a:extLst>
          </p:cNvPr>
          <p:cNvSpPr txBox="1"/>
          <p:nvPr/>
        </p:nvSpPr>
        <p:spPr>
          <a:xfrm>
            <a:off x="5150577" y="2298199"/>
            <a:ext cx="9563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DC1044-591C-85F6-E6B5-253221FEBC0A}"/>
              </a:ext>
            </a:extLst>
          </p:cNvPr>
          <p:cNvSpPr txBox="1"/>
          <p:nvPr/>
        </p:nvSpPr>
        <p:spPr>
          <a:xfrm>
            <a:off x="6584089" y="2298199"/>
            <a:ext cx="9214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16C8D99-E40E-A9E6-9EE6-71306FCFE978}"/>
              </a:ext>
            </a:extLst>
          </p:cNvPr>
          <p:cNvSpPr txBox="1"/>
          <p:nvPr/>
        </p:nvSpPr>
        <p:spPr>
          <a:xfrm>
            <a:off x="8806589" y="2298199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A9A6CE9-6BE2-E8C9-1251-37E68F695E91}"/>
              </a:ext>
            </a:extLst>
          </p:cNvPr>
          <p:cNvSpPr txBox="1"/>
          <p:nvPr/>
        </p:nvSpPr>
        <p:spPr>
          <a:xfrm>
            <a:off x="3142389" y="2777502"/>
            <a:ext cx="9039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92A3A54-D8DA-037F-EE19-C2BDBE7BB415}"/>
              </a:ext>
            </a:extLst>
          </p:cNvPr>
          <p:cNvSpPr txBox="1"/>
          <p:nvPr/>
        </p:nvSpPr>
        <p:spPr>
          <a:xfrm>
            <a:off x="4523514" y="2777502"/>
            <a:ext cx="9389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05" name="yt_shape_13505"/>
          <p:cNvSpPr txBox="1"/>
          <p:nvPr/>
        </p:nvSpPr>
        <p:spPr>
          <a:xfrm>
            <a:off x="540000" y="900000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线段的中点</a:t>
            </a:r>
          </a:p>
        </p:txBody>
      </p:sp>
      <p:sp>
        <p:nvSpPr>
          <p:cNvPr id="13506" name="yt_shape_13506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下列条件中不能确定点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432e"/>
              </a:rPr>
              <a:t>的中点的是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507" name="yt_table_13507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1378565"/>
                  </p:ext>
                </p:extLst>
              </p:nvPr>
            </p:nvGraphicFramePr>
            <p:xfrm>
              <a:off x="540056" y="2348869"/>
              <a:ext cx="6207443" cy="1057085"/>
            </p:xfrm>
            <a:graphic>
              <a:graphicData uri="http://schemas.openxmlformats.org/drawingml/2006/table">
                <a:tbl>
                  <a:tblPr/>
                  <a:tblGrid>
                    <a:gridCol w="3251518">
                      <a:extLst>
                        <a:ext uri="{9D8B030D-6E8A-4147-A177-3AD203B41FA5}">
                          <a16:colId xmlns:a16="http://schemas.microsoft.com/office/drawing/2014/main" val="10738"/>
                        </a:ext>
                      </a:extLst>
                    </a:gridCol>
                    <a:gridCol w="2955925">
                      <a:extLst>
                        <a:ext uri="{9D8B030D-6E8A-4147-A177-3AD203B41FA5}">
                          <a16:colId xmlns:a16="http://schemas.microsoft.com/office/drawing/2014/main" val="1073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0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3507" name="yt_table_13507" descr="{&quot;rangeId&quot;:10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1378565"/>
                  </p:ext>
                </p:extLst>
              </p:nvPr>
            </p:nvGraphicFramePr>
            <p:xfrm>
              <a:off x="540056" y="2348869"/>
              <a:ext cx="6207443" cy="1057085"/>
            </p:xfrm>
            <a:graphic>
              <a:graphicData uri="http://schemas.openxmlformats.org/drawingml/2006/table">
                <a:tbl>
                  <a:tblPr/>
                  <a:tblGrid>
                    <a:gridCol w="3251518">
                      <a:extLst>
                        <a:ext uri="{9D8B030D-6E8A-4147-A177-3AD203B41FA5}">
                          <a16:colId xmlns:a16="http://schemas.microsoft.com/office/drawing/2014/main" val="10738"/>
                        </a:ext>
                      </a:extLst>
                    </a:gridCol>
                    <a:gridCol w="2955925">
                      <a:extLst>
                        <a:ext uri="{9D8B030D-6E8A-4147-A177-3AD203B41FA5}">
                          <a16:colId xmlns:a16="http://schemas.microsoft.com/office/drawing/2014/main" val="1073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806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10103" t="-75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80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45985746">
            <a:extLst>
              <a:ext uri="{FF2B5EF4-FFF2-40B4-BE49-F238E27FC236}">
                <a16:creationId xmlns:a16="http://schemas.microsoft.com/office/drawing/2014/main" id="{2BA3236F-08E5-34B1-D4E2-0E064EC2E8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9D06B90-8929-B6B8-8E96-98F256ADFDFB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08" name="yt_shape_13508"/>
              <p:cNvSpPr txBox="1"/>
              <p:nvPr/>
            </p:nvSpPr>
            <p:spPr>
              <a:xfrm>
                <a:off x="540000" y="900000"/>
                <a:ext cx="7659148" cy="30395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是线段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08" name="yt_shape_13508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59148" cy="3039550"/>
              </a:xfrm>
              <a:prstGeom prst="rect">
                <a:avLst/>
              </a:prstGeom>
              <a:blipFill>
                <a:blip r:embed="rId2"/>
                <a:stretch>
                  <a:fillRect l="-2468" t="-1807" r="-1433" b="-2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12" name="yt_image_13512" title="H_24.1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71589" y="2010970"/>
            <a:ext cx="3280410" cy="30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4DDBFAF-C214-5D49-C970-6F9B57426671}"/>
              </a:ext>
            </a:extLst>
          </p:cNvPr>
          <p:cNvSpPr txBox="1"/>
          <p:nvPr/>
        </p:nvSpPr>
        <p:spPr>
          <a:xfrm>
            <a:off x="449989" y="1804170"/>
            <a:ext cx="47885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7E62B7F-5D1C-2DDD-69D5-958238A14A90}"/>
              </a:ext>
            </a:extLst>
          </p:cNvPr>
          <p:cNvSpPr txBox="1"/>
          <p:nvPr/>
        </p:nvSpPr>
        <p:spPr>
          <a:xfrm>
            <a:off x="449989" y="2279658"/>
            <a:ext cx="4510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A023B3-AE84-AF42-77D2-4408619DF0AC}"/>
              </a:ext>
            </a:extLst>
          </p:cNvPr>
          <p:cNvSpPr txBox="1"/>
          <p:nvPr/>
        </p:nvSpPr>
        <p:spPr>
          <a:xfrm>
            <a:off x="449989" y="2755146"/>
            <a:ext cx="4028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5B777FC-E2A5-179F-4F25-6C9B17789F74}"/>
                  </a:ext>
                </a:extLst>
              </p:cNvPr>
              <p:cNvSpPr txBox="1"/>
              <p:nvPr/>
            </p:nvSpPr>
            <p:spPr>
              <a:xfrm>
                <a:off x="449989" y="3230634"/>
                <a:ext cx="28835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, 'hasSerialNum': 1}">
                <a:extLst>
                  <a:ext uri="{FF2B5EF4-FFF2-40B4-BE49-F238E27FC236}">
                    <a16:creationId xmlns:a16="http://schemas.microsoft.com/office/drawing/2014/main" id="{85B777FC-E2A5-179F-4F25-6C9B17789F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0634"/>
                <a:ext cx="2883599" cy="726326"/>
              </a:xfrm>
              <a:prstGeom prst="rect">
                <a:avLst/>
              </a:prstGeom>
              <a:blipFill>
                <a:blip r:embed="rId4"/>
                <a:stretch>
                  <a:fillRect l="-3383" r="-317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4" name="yt_shape_13514"/>
          <p:cNvSpPr txBox="1"/>
          <p:nvPr/>
        </p:nvSpPr>
        <p:spPr>
          <a:xfrm>
            <a:off x="540000" y="900000"/>
            <a:ext cx="7574189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516" name="yt_image_13516" title="H_24.1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71589" y="1531667"/>
            <a:ext cx="3280410" cy="30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191CC7-9E70-0618-3751-7C24F78FD6D7}"/>
              </a:ext>
            </a:extLst>
          </p:cNvPr>
          <p:cNvSpPr txBox="1"/>
          <p:nvPr/>
        </p:nvSpPr>
        <p:spPr>
          <a:xfrm>
            <a:off x="449989" y="1328682"/>
            <a:ext cx="7681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F0A7D5-B3C7-F73E-8033-B331E5E1E411}"/>
              </a:ext>
            </a:extLst>
          </p:cNvPr>
          <p:cNvSpPr txBox="1"/>
          <p:nvPr/>
        </p:nvSpPr>
        <p:spPr>
          <a:xfrm>
            <a:off x="449989" y="1804170"/>
            <a:ext cx="4061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7B15857-9738-CD51-8A28-C62C96A11410}"/>
              </a:ext>
            </a:extLst>
          </p:cNvPr>
          <p:cNvSpPr txBox="1"/>
          <p:nvPr/>
        </p:nvSpPr>
        <p:spPr>
          <a:xfrm>
            <a:off x="449989" y="2279658"/>
            <a:ext cx="3139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2DA5924-901A-4E08-DE21-5A81A50EAB51}"/>
              </a:ext>
            </a:extLst>
          </p:cNvPr>
          <p:cNvSpPr txBox="1"/>
          <p:nvPr/>
        </p:nvSpPr>
        <p:spPr>
          <a:xfrm>
            <a:off x="449989" y="2755146"/>
            <a:ext cx="3237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9" name="yt_shape_13519"/>
          <p:cNvSpPr txBox="1"/>
          <p:nvPr/>
        </p:nvSpPr>
        <p:spPr>
          <a:xfrm>
            <a:off x="540000" y="1388023"/>
            <a:ext cx="97366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20" name="yt_table_1352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6176425"/>
              </p:ext>
            </p:extLst>
          </p:nvPr>
        </p:nvGraphicFramePr>
        <p:xfrm>
          <a:off x="540056" y="1867326"/>
          <a:ext cx="4962843" cy="950976"/>
        </p:xfrm>
        <a:graphic>
          <a:graphicData uri="http://schemas.openxmlformats.org/drawingml/2006/table">
            <a:tbl>
              <a:tblPr/>
              <a:tblGrid>
                <a:gridCol w="2710180">
                  <a:extLst>
                    <a:ext uri="{9D8B030D-6E8A-4147-A177-3AD203B41FA5}">
                      <a16:colId xmlns:a16="http://schemas.microsoft.com/office/drawing/2014/main" val="10740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7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C8F776E7-F763-E895-064C-4F1CF304C095}"/>
              </a:ext>
            </a:extLst>
          </p:cNvPr>
          <p:cNvSpPr txBox="1"/>
          <p:nvPr/>
        </p:nvSpPr>
        <p:spPr>
          <a:xfrm>
            <a:off x="9279664" y="134121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518" name="yt_shape_13518"/>
          <p:cNvSpPr txBox="1"/>
          <p:nvPr/>
        </p:nvSpPr>
        <p:spPr>
          <a:xfrm>
            <a:off x="540000" y="908720"/>
            <a:ext cx="83099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当题目中没有给出图形时易忽略分类讨论而出错</a:t>
            </a:r>
          </a:p>
        </p:txBody>
      </p:sp>
      <p:sp>
        <p:nvSpPr>
          <p:cNvPr id="13522" name="yt_shape_13522"/>
          <p:cNvSpPr txBox="1"/>
          <p:nvPr/>
        </p:nvSpPr>
        <p:spPr>
          <a:xfrm>
            <a:off x="540000" y="286909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是数轴上的两个点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4c82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6488F2-8EB2-2E33-6F9C-5943EC99606F}"/>
              </a:ext>
            </a:extLst>
          </p:cNvPr>
          <p:cNvSpPr txBox="1"/>
          <p:nvPr/>
        </p:nvSpPr>
        <p:spPr>
          <a:xfrm>
            <a:off x="3186839" y="329777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4" name="yt_shape_1352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523" name="yt_image_13523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26" name="yt_shape_13526"/>
          <p:cNvSpPr txBox="1"/>
          <p:nvPr/>
        </p:nvSpPr>
        <p:spPr>
          <a:xfrm>
            <a:off x="540000" y="1482165"/>
            <a:ext cx="84285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528" name="yt_table_1352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902380"/>
              </p:ext>
            </p:extLst>
          </p:nvPr>
        </p:nvGraphicFramePr>
        <p:xfrm>
          <a:off x="540056" y="1961468"/>
          <a:ext cx="5404168" cy="950976"/>
        </p:xfrm>
        <a:graphic>
          <a:graphicData uri="http://schemas.openxmlformats.org/drawingml/2006/table">
            <a:tbl>
              <a:tblPr/>
              <a:tblGrid>
                <a:gridCol w="3151505">
                  <a:extLst>
                    <a:ext uri="{9D8B030D-6E8A-4147-A177-3AD203B41FA5}">
                      <a16:colId xmlns:a16="http://schemas.microsoft.com/office/drawing/2014/main" val="10742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7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11"/>
                  </a:ext>
                </a:extLst>
              </a:tr>
            </a:tbl>
          </a:graphicData>
        </a:graphic>
      </p:graphicFrame>
      <p:pic>
        <p:nvPicPr>
          <p:cNvPr id="13527" name="yt_image_13527_skip" title="H_21.5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8823" y="1961468"/>
            <a:ext cx="2071116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30" name="yt_shape_13530"/>
          <p:cNvSpPr txBox="1"/>
          <p:nvPr/>
        </p:nvSpPr>
        <p:spPr>
          <a:xfrm>
            <a:off x="540119" y="2963022"/>
            <a:ext cx="11492915" cy="95097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e83e,isEnd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59CCEB9-3869-66A5-2E6D-5743A9DB1B15}"/>
              </a:ext>
            </a:extLst>
          </p:cNvPr>
          <p:cNvSpPr txBox="1"/>
          <p:nvPr/>
        </p:nvSpPr>
        <p:spPr>
          <a:xfrm>
            <a:off x="7984264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A6F61E-9E21-F74B-C2D6-8DC573E3FFEB}"/>
              </a:ext>
            </a:extLst>
          </p:cNvPr>
          <p:cNvSpPr txBox="1"/>
          <p:nvPr/>
        </p:nvSpPr>
        <p:spPr>
          <a:xfrm>
            <a:off x="1059708" y="3391704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1627</Words>
  <Application>Microsoft Office PowerPoint</Application>
  <PresentationFormat>宽屏</PresentationFormat>
  <Paragraphs>154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10</cp:revision>
  <dcterms:created xsi:type="dcterms:W3CDTF">2024-07-28T05:44:51Z</dcterms:created>
  <dcterms:modified xsi:type="dcterms:W3CDTF">2024-07-30T06:15:51Z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