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0" r:id="rId5"/>
    <p:sldId id="312" r:id="rId6"/>
    <p:sldId id="314" r:id="rId7"/>
    <p:sldId id="315" r:id="rId8"/>
    <p:sldId id="25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53" name="yt_shape_1215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52" name="yt_image_12152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55" name="yt_shape_12155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代数式的概念</a:t>
            </a:r>
          </a:p>
        </p:txBody>
      </p:sp>
      <p:sp>
        <p:nvSpPr>
          <p:cNvPr id="12156" name="yt_shape_12156"/>
          <p:cNvSpPr txBox="1"/>
          <p:nvPr/>
        </p:nvSpPr>
        <p:spPr>
          <a:xfrm>
            <a:off x="540000" y="1971599"/>
            <a:ext cx="582210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下列各式中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不是代数式的是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57" name="yt_table_12157" title="H_97.6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8652329"/>
                  </p:ext>
                </p:extLst>
              </p:nvPr>
            </p:nvGraphicFramePr>
            <p:xfrm>
              <a:off x="540056" y="2450902"/>
              <a:ext cx="5559743" cy="1240219"/>
            </p:xfrm>
            <a:graphic>
              <a:graphicData uri="http://schemas.openxmlformats.org/drawingml/2006/table">
                <a:tbl>
                  <a:tblPr/>
                  <a:tblGrid>
                    <a:gridCol w="3016568">
                      <a:extLst>
                        <a:ext uri="{9D8B030D-6E8A-4147-A177-3AD203B41FA5}">
                          <a16:colId xmlns:a16="http://schemas.microsoft.com/office/drawing/2014/main" val="10463"/>
                        </a:ext>
                      </a:extLst>
                    </a:gridCol>
                    <a:gridCol w="2543175">
                      <a:extLst>
                        <a:ext uri="{9D8B030D-6E8A-4147-A177-3AD203B41FA5}">
                          <a16:colId xmlns:a16="http://schemas.microsoft.com/office/drawing/2014/main" val="104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5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𝑠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𝑣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2157" name="yt_table_12157" descr="{&quot;rangeId&quot;:2,&quot;type&quot;:&quot;Option&quot;}" title="H_97.6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28652329"/>
                  </p:ext>
                </p:extLst>
              </p:nvPr>
            </p:nvGraphicFramePr>
            <p:xfrm>
              <a:off x="540056" y="2450902"/>
              <a:ext cx="5559743" cy="1240219"/>
            </p:xfrm>
            <a:graphic>
              <a:graphicData uri="http://schemas.openxmlformats.org/drawingml/2006/table">
                <a:tbl>
                  <a:tblPr/>
                  <a:tblGrid>
                    <a:gridCol w="3016568">
                      <a:extLst>
                        <a:ext uri="{9D8B030D-6E8A-4147-A177-3AD203B41FA5}">
                          <a16:colId xmlns:a16="http://schemas.microsoft.com/office/drawing/2014/main" val="10463"/>
                        </a:ext>
                      </a:extLst>
                    </a:gridCol>
                    <a:gridCol w="2543175">
                      <a:extLst>
                        <a:ext uri="{9D8B030D-6E8A-4147-A177-3AD203B41FA5}">
                          <a16:colId xmlns:a16="http://schemas.microsoft.com/office/drawing/2014/main" val="10464"/>
                        </a:ext>
                      </a:extLst>
                    </a:gridCol>
                  </a:tblGrid>
                  <a:tr h="64077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84444" b="-11047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79"/>
                      </a:ext>
                    </a:extLst>
                  </a:tr>
                  <a:tr h="5994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π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14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18421" t="-106061" b="-171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58" name="yt_shape_12158"/>
              <p:cNvSpPr txBox="1"/>
              <p:nvPr/>
            </p:nvSpPr>
            <p:spPr>
              <a:xfrm>
                <a:off x="540119" y="3741635"/>
                <a:ext cx="11492915" cy="111511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下列式子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8ec94,isEnd"/>
                  </a:rPr>
                  <a:t>代数式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:p14="http://schemas.microsoft.com/office/powerpoint/2010/main" xmlns="">
          <p:sp>
            <p:nvSpPr>
              <p:cNvPr id="12158" name="yt_shape_1215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41635"/>
                <a:ext cx="11492915" cy="1115113"/>
              </a:xfrm>
              <a:prstGeom prst="rect">
                <a:avLst/>
              </a:prstGeom>
              <a:blipFill>
                <a:blip r:embed="rId4"/>
                <a:stretch>
                  <a:fillRect l="-1645" b="-158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45807106">
            <a:extLst>
              <a:ext uri="{FF2B5EF4-FFF2-40B4-BE49-F238E27FC236}">
                <a16:creationId xmlns:a16="http://schemas.microsoft.com/office/drawing/2014/main" id="{55535AB8-F724-AD8F-17D1-3E2FE42A44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F42C582-8214-2112-1972-409CB366EF2C}"/>
              </a:ext>
            </a:extLst>
          </p:cNvPr>
          <p:cNvSpPr txBox="1"/>
          <p:nvPr/>
        </p:nvSpPr>
        <p:spPr>
          <a:xfrm>
            <a:off x="5402989" y="192479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71BFC52-DBAD-983A-C061-6C37C53B2D77}"/>
              </a:ext>
            </a:extLst>
          </p:cNvPr>
          <p:cNvSpPr txBox="1"/>
          <p:nvPr/>
        </p:nvSpPr>
        <p:spPr>
          <a:xfrm>
            <a:off x="1059708" y="437478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0" name="yt_shape_12160"/>
          <p:cNvSpPr txBox="1"/>
          <p:nvPr/>
        </p:nvSpPr>
        <p:spPr>
          <a:xfrm>
            <a:off x="540000" y="900000"/>
            <a:ext cx="396743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用代数式表示数量</a:t>
            </a:r>
          </a:p>
        </p:txBody>
      </p:sp>
      <p:sp>
        <p:nvSpPr>
          <p:cNvPr id="12161" name="yt_shape_12161"/>
          <p:cNvSpPr txBox="1"/>
          <p:nvPr/>
        </p:nvSpPr>
        <p:spPr>
          <a:xfrm>
            <a:off x="540000" y="1389434"/>
            <a:ext cx="723595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已知苹果每千克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千克苹果需要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62" name="yt_table_12162" title="H_80.4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43154172"/>
                  </p:ext>
                </p:extLst>
              </p:nvPr>
            </p:nvGraphicFramePr>
            <p:xfrm>
              <a:off x="540056" y="1868737"/>
              <a:ext cx="6896418" cy="1021589"/>
            </p:xfrm>
            <a:graphic>
              <a:graphicData uri="http://schemas.openxmlformats.org/drawingml/2006/table">
                <a:tbl>
                  <a:tblPr/>
                  <a:tblGrid>
                    <a:gridCol w="4192905">
                      <a:extLst>
                        <a:ext uri="{9D8B030D-6E8A-4147-A177-3AD203B41FA5}">
                          <a16:colId xmlns:a16="http://schemas.microsoft.com/office/drawing/2014/main" val="10465"/>
                        </a:ext>
                      </a:extLst>
                    </a:gridCol>
                    <a:gridCol w="2703513">
                      <a:extLst>
                        <a:ext uri="{9D8B030D-6E8A-4147-A177-3AD203B41FA5}">
                          <a16:colId xmlns:a16="http://schemas.microsoft.com/office/drawing/2014/main" val="1046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𝑚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162" name="yt_table_12162" descr="{&quot;rangeId&quot;:5,&quot;type&quot;:&quot;Option&quot;}" title="H_80.4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43154172"/>
                  </p:ext>
                </p:extLst>
              </p:nvPr>
            </p:nvGraphicFramePr>
            <p:xfrm>
              <a:off x="540056" y="1868737"/>
              <a:ext cx="6896418" cy="1021589"/>
            </p:xfrm>
            <a:graphic>
              <a:graphicData uri="http://schemas.openxmlformats.org/drawingml/2006/table">
                <a:tbl>
                  <a:tblPr/>
                  <a:tblGrid>
                    <a:gridCol w="4192905">
                      <a:extLst>
                        <a:ext uri="{9D8B030D-6E8A-4147-A177-3AD203B41FA5}">
                          <a16:colId xmlns:a16="http://schemas.microsoft.com/office/drawing/2014/main" val="10465"/>
                        </a:ext>
                      </a:extLst>
                    </a:gridCol>
                    <a:gridCol w="2703513">
                      <a:extLst>
                        <a:ext uri="{9D8B030D-6E8A-4147-A177-3AD203B41FA5}">
                          <a16:colId xmlns:a16="http://schemas.microsoft.com/office/drawing/2014/main" val="10466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1"/>
                      </a:ext>
                    </a:extLst>
                  </a:tr>
                  <a:tr h="5972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8788" r="-64535" b="-171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m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元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163" name="yt_shape_12163"/>
          <p:cNvSpPr txBox="1"/>
          <p:nvPr/>
        </p:nvSpPr>
        <p:spPr>
          <a:xfrm>
            <a:off x="540119" y="294088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已知某轿车的油箱容量是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60L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每千米油耗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07L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57d12"/>
              </a:rPr>
              <a:t>此轿车在加满油的情况下行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油箱内剩余油量为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64" name="yt_table_1216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9210324"/>
              </p:ext>
            </p:extLst>
          </p:nvPr>
        </p:nvGraphicFramePr>
        <p:xfrm>
          <a:off x="540056" y="3900323"/>
          <a:ext cx="7471093" cy="950976"/>
        </p:xfrm>
        <a:graphic>
          <a:graphicData uri="http://schemas.openxmlformats.org/drawingml/2006/table">
            <a:tbl>
              <a:tblPr/>
              <a:tblGrid>
                <a:gridCol w="4192905">
                  <a:extLst>
                    <a:ext uri="{9D8B030D-6E8A-4147-A177-3AD203B41FA5}">
                      <a16:colId xmlns:a16="http://schemas.microsoft.com/office/drawing/2014/main" val="10467"/>
                    </a:ext>
                  </a:extLst>
                </a:gridCol>
                <a:gridCol w="3278188">
                  <a:extLst>
                    <a:ext uri="{9D8B030D-6E8A-4147-A177-3AD203B41FA5}">
                      <a16:colId xmlns:a16="http://schemas.microsoft.com/office/drawing/2014/main" val="104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07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L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4"/>
                  </a:ext>
                </a:extLst>
              </a:tr>
            </a:tbl>
          </a:graphicData>
        </a:graphic>
      </p:graphicFrame>
      <p:sp>
        <p:nvSpPr>
          <p:cNvPr id="12166" name="yt_shape_12166"/>
          <p:cNvSpPr txBox="1"/>
          <p:nvPr/>
        </p:nvSpPr>
        <p:spPr>
          <a:xfrm>
            <a:off x="540000" y="4901877"/>
            <a:ext cx="630461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长方形周长为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67" name="yt_table_12167" title="H_80.4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5069382"/>
                  </p:ext>
                </p:extLst>
              </p:nvPr>
            </p:nvGraphicFramePr>
            <p:xfrm>
              <a:off x="540056" y="5381180"/>
              <a:ext cx="6050280" cy="1021589"/>
            </p:xfrm>
            <a:graphic>
              <a:graphicData uri="http://schemas.openxmlformats.org/drawingml/2006/table">
                <a:tbl>
                  <a:tblPr/>
                  <a:tblGrid>
                    <a:gridCol w="4192905">
                      <a:extLst>
                        <a:ext uri="{9D8B030D-6E8A-4147-A177-3AD203B41FA5}">
                          <a16:colId xmlns:a16="http://schemas.microsoft.com/office/drawing/2014/main" val="10469"/>
                        </a:ext>
                      </a:extLst>
                    </a:gridCol>
                    <a:gridCol w="1857375">
                      <a:extLst>
                        <a:ext uri="{9D8B030D-6E8A-4147-A177-3AD203B41FA5}">
                          <a16:colId xmlns:a16="http://schemas.microsoft.com/office/drawing/2014/main" val="104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𝑐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167" name="yt_table_12167" descr="{&quot;rangeId&quot;:7,&quot;type&quot;:&quot;Option&quot;}" title="H_80.4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695069382"/>
                  </p:ext>
                </p:extLst>
              </p:nvPr>
            </p:nvGraphicFramePr>
            <p:xfrm>
              <a:off x="540056" y="5381180"/>
              <a:ext cx="6050280" cy="1021589"/>
            </p:xfrm>
            <a:graphic>
              <a:graphicData uri="http://schemas.openxmlformats.org/drawingml/2006/table">
                <a:tbl>
                  <a:tblPr/>
                  <a:tblGrid>
                    <a:gridCol w="4192905">
                      <a:extLst>
                        <a:ext uri="{9D8B030D-6E8A-4147-A177-3AD203B41FA5}">
                          <a16:colId xmlns:a16="http://schemas.microsoft.com/office/drawing/2014/main" val="10469"/>
                        </a:ext>
                      </a:extLst>
                    </a:gridCol>
                    <a:gridCol w="1857375">
                      <a:extLst>
                        <a:ext uri="{9D8B030D-6E8A-4147-A177-3AD203B41FA5}">
                          <a16:colId xmlns:a16="http://schemas.microsoft.com/office/drawing/2014/main" val="1047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5"/>
                      </a:ext>
                    </a:extLst>
                  </a:tr>
                  <a:tr h="59721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78788" r="-44267" b="-171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25902" t="-78788" b="-1717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8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45807180">
            <a:extLst>
              <a:ext uri="{FF2B5EF4-FFF2-40B4-BE49-F238E27FC236}">
                <a16:creationId xmlns:a16="http://schemas.microsoft.com/office/drawing/2014/main" id="{C09DE256-BB42-2D5D-EA69-BAB7629DC09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F1E23E6-A9A2-C4F2-78FF-E37ECC08FBE2}"/>
              </a:ext>
            </a:extLst>
          </p:cNvPr>
          <p:cNvSpPr txBox="1"/>
          <p:nvPr/>
        </p:nvSpPr>
        <p:spPr>
          <a:xfrm>
            <a:off x="6785701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C9AAF3-B1BF-4E31-6658-6F0411BC92B1}"/>
              </a:ext>
            </a:extLst>
          </p:cNvPr>
          <p:cNvSpPr txBox="1"/>
          <p:nvPr/>
        </p:nvSpPr>
        <p:spPr>
          <a:xfrm>
            <a:off x="4726833" y="33695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AD56C8F-725F-9F89-A865-12D73ED6059F}"/>
              </a:ext>
            </a:extLst>
          </p:cNvPr>
          <p:cNvSpPr txBox="1"/>
          <p:nvPr/>
        </p:nvSpPr>
        <p:spPr>
          <a:xfrm>
            <a:off x="5880827" y="485507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68" name="yt_shape_1216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怀化市期末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菜场上西红柿每千克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白菜每千克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学校食堂买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425d,isEnd"/>
              </a:rPr>
              <a:t>西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红柿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30kg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白菜共需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  <a:sym typeface=",isEnd"/>
              </a:rPr>
              <a:t>对代数式的意义理解不透而出错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71" name="yt_table_12171" title="H_84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30701575"/>
                  </p:ext>
                </p:extLst>
              </p:nvPr>
            </p:nvGraphicFramePr>
            <p:xfrm>
              <a:off x="540056" y="2818041"/>
              <a:ext cx="6829743" cy="1066864"/>
            </p:xfrm>
            <a:graphic>
              <a:graphicData uri="http://schemas.openxmlformats.org/drawingml/2006/table">
                <a:tbl>
                  <a:tblPr/>
                  <a:tblGrid>
                    <a:gridCol w="3700780">
                      <a:extLst>
                        <a:ext uri="{9D8B030D-6E8A-4147-A177-3AD203B41FA5}">
                          <a16:colId xmlns:a16="http://schemas.microsoft.com/office/drawing/2014/main" val="10471"/>
                        </a:ext>
                      </a:extLst>
                    </a:gridCol>
                    <a:gridCol w="3128963">
                      <a:extLst>
                        <a:ext uri="{9D8B030D-6E8A-4147-A177-3AD203B41FA5}">
                          <a16:colId xmlns:a16="http://schemas.microsoft.com/office/drawing/2014/main" val="104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是代数式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是代数式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1500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π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是代数式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S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是代数式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171" name="yt_table_12171" descr="{&quot;rangeId&quot;:9,&quot;type&quot;:&quot;Option&quot;}" title="H_84.0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30701575"/>
                  </p:ext>
                </p:extLst>
              </p:nvPr>
            </p:nvGraphicFramePr>
            <p:xfrm>
              <a:off x="540056" y="2818041"/>
              <a:ext cx="6829743" cy="1066864"/>
            </p:xfrm>
            <a:graphic>
              <a:graphicData uri="http://schemas.openxmlformats.org/drawingml/2006/table">
                <a:tbl>
                  <a:tblPr/>
                  <a:tblGrid>
                    <a:gridCol w="3700780">
                      <a:extLst>
                        <a:ext uri="{9D8B030D-6E8A-4147-A177-3AD203B41FA5}">
                          <a16:colId xmlns:a16="http://schemas.microsoft.com/office/drawing/2014/main" val="10471"/>
                        </a:ext>
                      </a:extLst>
                    </a:gridCol>
                    <a:gridCol w="3128963">
                      <a:extLst>
                        <a:ext uri="{9D8B030D-6E8A-4147-A177-3AD203B41FA5}">
                          <a16:colId xmlns:a16="http://schemas.microsoft.com/office/drawing/2014/main" val="10472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是代数式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是代数式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7"/>
                      </a:ext>
                    </a:extLst>
                  </a:tr>
                  <a:tr h="64249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3585" r="-84679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S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是代数式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88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0B258FED-FF6E-0304-79D4-335C85C7E9F6}"/>
              </a:ext>
            </a:extLst>
          </p:cNvPr>
          <p:cNvSpPr txBox="1"/>
          <p:nvPr/>
        </p:nvSpPr>
        <p:spPr>
          <a:xfrm>
            <a:off x="3498108" y="1328682"/>
            <a:ext cx="2504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ABFEB02-AE87-153B-55C0-9B9F9D656565}"/>
              </a:ext>
            </a:extLst>
          </p:cNvPr>
          <p:cNvSpPr txBox="1"/>
          <p:nvPr/>
        </p:nvSpPr>
        <p:spPr>
          <a:xfrm>
            <a:off x="4183908" y="227965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3" name="yt_shape_1217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72" name="yt_image_12172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75" name="yt_shape_12175"/>
          <p:cNvSpPr txBox="1"/>
          <p:nvPr/>
        </p:nvSpPr>
        <p:spPr>
          <a:xfrm>
            <a:off x="540000" y="1482165"/>
            <a:ext cx="103409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大圆半径为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小圆半径为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r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则阴影部分的面积为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77" name="yt_table_12177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777701"/>
              </p:ext>
            </p:extLst>
          </p:nvPr>
        </p:nvGraphicFramePr>
        <p:xfrm>
          <a:off x="540056" y="1961468"/>
          <a:ext cx="2781300" cy="1901952"/>
        </p:xfrm>
        <a:graphic>
          <a:graphicData uri="http://schemas.openxmlformats.org/drawingml/2006/table">
            <a:tbl>
              <a:tblPr/>
              <a:tblGrid>
                <a:gridCol w="2781300">
                  <a:extLst>
                    <a:ext uri="{9D8B030D-6E8A-4147-A177-3AD203B41FA5}">
                      <a16:colId xmlns:a16="http://schemas.microsoft.com/office/drawing/2014/main" val="104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π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R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π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r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R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r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π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R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r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92"/>
                  </a:ext>
                </a:extLst>
              </a:tr>
            </a:tbl>
          </a:graphicData>
        </a:graphic>
      </p:graphicFrame>
      <p:pic>
        <p:nvPicPr>
          <p:cNvPr id="12176" name="yt_image_12176_skip" title="H_102.33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50178" y="1961468"/>
            <a:ext cx="1299591" cy="1299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40BB50E-CA67-BCFD-D6C8-B0DC2D551386}"/>
              </a:ext>
            </a:extLst>
          </p:cNvPr>
          <p:cNvSpPr txBox="1"/>
          <p:nvPr/>
        </p:nvSpPr>
        <p:spPr>
          <a:xfrm>
            <a:off x="9860689" y="143535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9" name="yt_shape_12179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某班级的一个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人小组在一次数学测试中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小刚得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人平均分为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c1fd"/>
              </a:rPr>
              <a:t>，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则这个小组的平均分为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80" name="yt_table_12180" title="H_100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957555"/>
                  </p:ext>
                </p:extLst>
              </p:nvPr>
            </p:nvGraphicFramePr>
            <p:xfrm>
              <a:off x="540056" y="1859435"/>
              <a:ext cx="4615816" cy="1280034"/>
            </p:xfrm>
            <a:graphic>
              <a:graphicData uri="http://schemas.openxmlformats.org/drawingml/2006/table">
                <a:tbl>
                  <a:tblPr/>
                  <a:tblGrid>
                    <a:gridCol w="2905443">
                      <a:extLst>
                        <a:ext uri="{9D8B030D-6E8A-4147-A177-3AD203B41FA5}">
                          <a16:colId xmlns:a16="http://schemas.microsoft.com/office/drawing/2014/main" val="10474"/>
                        </a:ext>
                      </a:extLst>
                    </a:gridCol>
                    <a:gridCol w="1710373">
                      <a:extLst>
                        <a:ext uri="{9D8B030D-6E8A-4147-A177-3AD203B41FA5}">
                          <a16:colId xmlns:a16="http://schemas.microsoft.com/office/drawing/2014/main" val="1047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95+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+95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95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+95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94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180" name="yt_table_12180" descr="{&quot;rangeId&quot;:12,&quot;type&quot;:&quot;Option&quot;}" title="H_100.79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957555"/>
                  </p:ext>
                </p:extLst>
              </p:nvPr>
            </p:nvGraphicFramePr>
            <p:xfrm>
              <a:off x="540056" y="1859435"/>
              <a:ext cx="4615816" cy="1280034"/>
            </p:xfrm>
            <a:graphic>
              <a:graphicData uri="http://schemas.openxmlformats.org/drawingml/2006/table">
                <a:tbl>
                  <a:tblPr/>
                  <a:tblGrid>
                    <a:gridCol w="2905443">
                      <a:extLst>
                        <a:ext uri="{9D8B030D-6E8A-4147-A177-3AD203B41FA5}">
                          <a16:colId xmlns:a16="http://schemas.microsoft.com/office/drawing/2014/main" val="10474"/>
                        </a:ext>
                      </a:extLst>
                    </a:gridCol>
                    <a:gridCol w="1710373">
                      <a:extLst>
                        <a:ext uri="{9D8B030D-6E8A-4147-A177-3AD203B41FA5}">
                          <a16:colId xmlns:a16="http://schemas.microsoft.com/office/drawing/2014/main" val="10475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58910" b="-1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9751" b="-1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3"/>
                      </a:ext>
                    </a:extLst>
                  </a:tr>
                  <a:tr h="64001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952" r="-58910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9751" t="-100952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9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181" name="yt_shape_12181"/>
          <p:cNvSpPr txBox="1"/>
          <p:nvPr/>
        </p:nvSpPr>
        <p:spPr>
          <a:xfrm>
            <a:off x="540119" y="3189974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株洲马拉松于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日在神农湖畔鸣枪开跑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某同学参加了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98655,isEnd"/>
              </a:rPr>
              <a:t>公里欢乐跑项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他从起点开始以平均每分钟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公里的速度跑了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6e73f,isEnd"/>
              </a:rPr>
              <a:t>此时他离欢乐跑终点的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路程为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用含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的代数式表示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FA8A7DF2-7057-9A03-B566-D47D3C31F6C1}"/>
              </a:ext>
            </a:extLst>
          </p:cNvPr>
          <p:cNvSpPr txBox="1"/>
          <p:nvPr/>
        </p:nvSpPr>
        <p:spPr>
          <a:xfrm>
            <a:off x="410770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9A9521C-0EC5-9981-3F12-295662182E78}"/>
              </a:ext>
            </a:extLst>
          </p:cNvPr>
          <p:cNvSpPr txBox="1"/>
          <p:nvPr/>
        </p:nvSpPr>
        <p:spPr>
          <a:xfrm>
            <a:off x="1669308" y="4094144"/>
            <a:ext cx="20866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3" name="yt_shape_12183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82" name="yt_image_12182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185" name="yt_shape_12185"/>
              <p:cNvSpPr txBox="1"/>
              <p:nvPr/>
            </p:nvSpPr>
            <p:spPr>
              <a:xfrm>
                <a:off x="540119" y="1482165"/>
                <a:ext cx="11492915" cy="39981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核心素养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模型观念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然然和父母一起开车到距家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千米的景点旅游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a41e2"/>
                  </a:rPr>
                  <a:t>出发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汽车油箱内储油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当行驶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剩余油量为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ab653"/>
                  </a:rPr>
                  <a:t>行驶过程中耗油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量是均匀的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写出用行驶路程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来表示剩余油量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的代数式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千米时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求剩余油量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升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2185" name="yt_shape_12185" descr="{&quot;rangeId&quot;:1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3998146"/>
              </a:xfrm>
              <a:prstGeom prst="rect">
                <a:avLst/>
              </a:prstGeom>
              <a:blipFill>
                <a:blip r:embed="rId3"/>
                <a:stretch>
                  <a:fillRect l="-1645" t="-1220" b="-38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2228D2F-F0A9-D2AA-AF41-CF13210B832A}"/>
                  </a:ext>
                </a:extLst>
              </p:cNvPr>
              <p:cNvSpPr txBox="1"/>
              <p:nvPr/>
            </p:nvSpPr>
            <p:spPr>
              <a:xfrm>
                <a:off x="450108" y="3337311"/>
                <a:ext cx="5490273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4, 'hasSerialNum': 1}">
                <a:extLst>
                  <a:ext uri="{FF2B5EF4-FFF2-40B4-BE49-F238E27FC236}">
                    <a16:creationId xmlns:a16="http://schemas.microsoft.com/office/drawing/2014/main" id="{C2228D2F-F0A9-D2AA-AF41-CF13210B83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37311"/>
                <a:ext cx="5490273" cy="775793"/>
              </a:xfrm>
              <a:prstGeom prst="rect">
                <a:avLst/>
              </a:prstGeom>
              <a:blipFill>
                <a:blip r:embed="rId4"/>
                <a:stretch>
                  <a:fillRect l="-1778" r="-1778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82EFDA92-D16B-21F3-05E0-A05388A99111}"/>
              </a:ext>
            </a:extLst>
          </p:cNvPr>
          <p:cNvSpPr txBox="1"/>
          <p:nvPr/>
        </p:nvSpPr>
        <p:spPr>
          <a:xfrm>
            <a:off x="450108" y="4494980"/>
            <a:ext cx="345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E50469D-3BAB-12B2-C8D3-844277ABB997}"/>
              </a:ext>
            </a:extLst>
          </p:cNvPr>
          <p:cNvSpPr txBox="1"/>
          <p:nvPr/>
        </p:nvSpPr>
        <p:spPr>
          <a:xfrm>
            <a:off x="497733" y="4970468"/>
            <a:ext cx="42583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792</Words>
  <Application>Microsoft Office PowerPoint</Application>
  <PresentationFormat>宽屏</PresentationFormat>
  <Paragraphs>68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7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2024-07-30T02:09:43Z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