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1" r:id="rId6"/>
    <p:sldId id="314" r:id="rId7"/>
    <p:sldId id="331" r:id="rId8"/>
    <p:sldId id="315" r:id="rId9"/>
    <p:sldId id="316" r:id="rId10"/>
    <p:sldId id="318" r:id="rId11"/>
    <p:sldId id="324" r:id="rId12"/>
    <p:sldId id="328" r:id="rId13"/>
    <p:sldId id="329" r:id="rId14"/>
    <p:sldId id="33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3" name="yt_shape_1036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62" name="yt_image_1036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5" name="yt_shape_10365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相反数的意义</a:t>
            </a:r>
          </a:p>
        </p:txBody>
      </p:sp>
      <p:sp>
        <p:nvSpPr>
          <p:cNvPr id="10366" name="yt_shape_10366"/>
          <p:cNvSpPr txBox="1"/>
          <p:nvPr/>
        </p:nvSpPr>
        <p:spPr>
          <a:xfrm>
            <a:off x="540000" y="1971599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67" name="yt_table_10367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0936804"/>
                  </p:ext>
                </p:extLst>
              </p:nvPr>
            </p:nvGraphicFramePr>
            <p:xfrm>
              <a:off x="540056" y="2450902"/>
              <a:ext cx="8462328" cy="635572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367" name="yt_table_10367" descr="{&quot;rangeId&quot;:2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0936804"/>
                  </p:ext>
                </p:extLst>
              </p:nvPr>
            </p:nvGraphicFramePr>
            <p:xfrm>
              <a:off x="540056" y="2450902"/>
              <a:ext cx="8462328" cy="635572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09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296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532" r="-14911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68" name="yt_shape_10368"/>
          <p:cNvSpPr txBox="1"/>
          <p:nvPr/>
        </p:nvSpPr>
        <p:spPr>
          <a:xfrm>
            <a:off x="540119" y="313712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都是相反数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1aea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的相反数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69" name="yt_table_103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5902005"/>
              </p:ext>
            </p:extLst>
          </p:nvPr>
        </p:nvGraphicFramePr>
        <p:xfrm>
          <a:off x="540056" y="4096556"/>
          <a:ext cx="8767128" cy="475488"/>
        </p:xfrm>
        <a:graphic>
          <a:graphicData uri="http://schemas.openxmlformats.org/drawingml/2006/table">
            <a:tbl>
              <a:tblPr/>
              <a:tblGrid>
                <a:gridCol w="2465705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</a:tbl>
          </a:graphicData>
        </a:graphic>
      </p:graphicFrame>
      <p:sp>
        <p:nvSpPr>
          <p:cNvPr id="10371" name="yt_shape_10371"/>
          <p:cNvSpPr txBox="1"/>
          <p:nvPr/>
        </p:nvSpPr>
        <p:spPr>
          <a:xfrm>
            <a:off x="540000" y="4622727"/>
            <a:ext cx="92012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73" name="yt_table_1037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012420"/>
              </p:ext>
            </p:extLst>
          </p:nvPr>
        </p:nvGraphicFramePr>
        <p:xfrm>
          <a:off x="540056" y="5605981"/>
          <a:ext cx="8767128" cy="475488"/>
        </p:xfrm>
        <a:graphic>
          <a:graphicData uri="http://schemas.openxmlformats.org/drawingml/2006/table">
            <a:tbl>
              <a:tblPr/>
              <a:tblGrid>
                <a:gridCol w="2465705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</a:tbl>
          </a:graphicData>
        </a:graphic>
      </p:graphicFrame>
      <p:pic>
        <p:nvPicPr>
          <p:cNvPr id="10372" name="yt_image_10372_skip" title="H_39.6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75520" y="5102030"/>
            <a:ext cx="3639312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578479">
            <a:extLst>
              <a:ext uri="{FF2B5EF4-FFF2-40B4-BE49-F238E27FC236}">
                <a16:creationId xmlns:a16="http://schemas.microsoft.com/office/drawing/2014/main" id="{4FFA4570-1147-9F12-B8FE-1F65A78545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156D92-4DA6-EA39-D19F-9BA2969C67EA}"/>
              </a:ext>
            </a:extLst>
          </p:cNvPr>
          <p:cNvSpPr txBox="1"/>
          <p:nvPr/>
        </p:nvSpPr>
        <p:spPr>
          <a:xfrm>
            <a:off x="55553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1B04BB-56DC-D5E2-6D1E-BB861A7764E1}"/>
              </a:ext>
            </a:extLst>
          </p:cNvPr>
          <p:cNvSpPr txBox="1"/>
          <p:nvPr/>
        </p:nvSpPr>
        <p:spPr>
          <a:xfrm>
            <a:off x="9136907" y="35658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5137D3-5651-DF1A-05A5-9FA490F0458A}"/>
              </a:ext>
            </a:extLst>
          </p:cNvPr>
          <p:cNvSpPr txBox="1"/>
          <p:nvPr/>
        </p:nvSpPr>
        <p:spPr>
          <a:xfrm>
            <a:off x="8731976" y="45759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32" name="yt_shape_10432"/>
              <p:cNvSpPr txBox="1"/>
              <p:nvPr/>
            </p:nvSpPr>
            <p:spPr>
              <a:xfrm>
                <a:off x="540119" y="900000"/>
                <a:ext cx="11492915" cy="48001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3e1f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32" name="yt_shape_104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00160"/>
              </a:xfrm>
              <a:prstGeom prst="rect">
                <a:avLst/>
              </a:prstGeom>
              <a:blipFill>
                <a:blip r:embed="rId2"/>
                <a:stretch>
                  <a:fillRect l="-1645" t="-1144" b="-1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2DC717E-EE42-5DD3-675D-E9DEEC8A85E9}"/>
              </a:ext>
            </a:extLst>
          </p:cNvPr>
          <p:cNvSpPr txBox="1"/>
          <p:nvPr/>
        </p:nvSpPr>
        <p:spPr>
          <a:xfrm>
            <a:off x="6406408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249E498-2680-5309-33E3-B125B0AA17CE}"/>
                  </a:ext>
                </a:extLst>
              </p:cNvPr>
              <p:cNvSpPr txBox="1"/>
              <p:nvPr/>
            </p:nvSpPr>
            <p:spPr>
              <a:xfrm>
                <a:off x="450108" y="2476318"/>
                <a:ext cx="4901311" cy="7657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pageBreak': True}">
                <a:extLst>
                  <a:ext uri="{FF2B5EF4-FFF2-40B4-BE49-F238E27FC236}">
                    <a16:creationId xmlns:a16="http://schemas.microsoft.com/office/drawing/2014/main" id="{1249E498-2680-5309-33E3-B125B0AA17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6318"/>
                <a:ext cx="4901311" cy="765759"/>
              </a:xfrm>
              <a:prstGeom prst="rect">
                <a:avLst/>
              </a:prstGeom>
              <a:blipFill>
                <a:blip r:embed="rId3"/>
                <a:stretch>
                  <a:fillRect l="-1990" r="-186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7A2523C-DC1F-6A39-3A84-127F61244559}"/>
              </a:ext>
            </a:extLst>
          </p:cNvPr>
          <p:cNvSpPr txBox="1"/>
          <p:nvPr/>
        </p:nvSpPr>
        <p:spPr>
          <a:xfrm>
            <a:off x="450108" y="3148465"/>
            <a:ext cx="5715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78E68E-C6C4-10DE-2CFF-294569B4CFC8}"/>
                  </a:ext>
                </a:extLst>
              </p:cNvPr>
              <p:cNvSpPr txBox="1"/>
              <p:nvPr/>
            </p:nvSpPr>
            <p:spPr>
              <a:xfrm>
                <a:off x="450108" y="3623953"/>
                <a:ext cx="3669411" cy="7657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hasSerialNum': 1, 'pageBreak': True}">
                <a:extLst>
                  <a:ext uri="{FF2B5EF4-FFF2-40B4-BE49-F238E27FC236}">
                    <a16:creationId xmlns:a16="http://schemas.microsoft.com/office/drawing/2014/main" id="{6278E68E-C6C4-10DE-2CFF-294569B4CF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3953"/>
                <a:ext cx="3669411" cy="765760"/>
              </a:xfrm>
              <a:prstGeom prst="rect">
                <a:avLst/>
              </a:prstGeom>
              <a:blipFill>
                <a:blip r:embed="rId4"/>
                <a:stretch>
                  <a:fillRect l="-2658" r="-24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634597C-B040-A088-3424-1B41EB076C7E}"/>
                  </a:ext>
                </a:extLst>
              </p:cNvPr>
              <p:cNvSpPr txBox="1"/>
              <p:nvPr/>
            </p:nvSpPr>
            <p:spPr>
              <a:xfrm>
                <a:off x="450108" y="4296101"/>
                <a:ext cx="43266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hasSerialNum': 1, 'pageBreak': True}">
                <a:extLst>
                  <a:ext uri="{FF2B5EF4-FFF2-40B4-BE49-F238E27FC236}">
                    <a16:creationId xmlns:a16="http://schemas.microsoft.com/office/drawing/2014/main" id="{7634597C-B040-A088-3424-1B41EB076C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6101"/>
                <a:ext cx="4326636" cy="768490"/>
              </a:xfrm>
              <a:prstGeom prst="rect">
                <a:avLst/>
              </a:prstGeom>
              <a:blipFill>
                <a:blip r:embed="rId5"/>
                <a:stretch>
                  <a:fillRect l="-2254" r="-21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446B7A4-2547-B57F-6C00-CFEEBC13CAED}"/>
                  </a:ext>
                </a:extLst>
              </p:cNvPr>
              <p:cNvSpPr txBox="1"/>
              <p:nvPr/>
            </p:nvSpPr>
            <p:spPr>
              <a:xfrm>
                <a:off x="450108" y="4970980"/>
                <a:ext cx="4407598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z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的相反数是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8, 'hasSerialNum': 1, 'pageBreak': True}">
                <a:extLst>
                  <a:ext uri="{FF2B5EF4-FFF2-40B4-BE49-F238E27FC236}">
                    <a16:creationId xmlns:a16="http://schemas.microsoft.com/office/drawing/2014/main" id="{7446B7A4-2547-B57F-6C00-CFEEBC13CA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70980"/>
                <a:ext cx="4407598" cy="729564"/>
              </a:xfrm>
              <a:prstGeom prst="rect">
                <a:avLst/>
              </a:prstGeom>
              <a:blipFill>
                <a:blip r:embed="rId6"/>
                <a:stretch>
                  <a:fillRect l="-2213" r="-207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7" name="yt_shape_10437"/>
          <p:cNvSpPr txBox="1"/>
          <p:nvPr/>
        </p:nvSpPr>
        <p:spPr>
          <a:xfrm>
            <a:off x="540000" y="900000"/>
            <a:ext cx="100364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四个点在一条没有标明原点的数轴上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0438" name="yt_image_10438" title="H_29.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918" y="1531667"/>
            <a:ext cx="3276163" cy="377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0" name="yt_shape_10440"/>
          <p:cNvSpPr txBox="1"/>
          <p:nvPr/>
        </p:nvSpPr>
        <p:spPr>
          <a:xfrm>
            <a:off x="540000" y="1959561"/>
            <a:ext cx="9836026" cy="21906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则原点为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则原点为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则在数轴上表示出原点的位置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0" u="none" spc="25803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sym typeface=",isEnd"/>
              </a:rPr>
              <a:t> </a:t>
            </a:r>
          </a:p>
        </p:txBody>
      </p:sp>
      <p:pic>
        <p:nvPicPr>
          <p:cNvPr id="10444" name="yt_image_10444" title="H_18.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097082"/>
            <a:ext cx="3323844" cy="23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E861DB-006D-6ED1-2A0F-0F2D07A00CC9}"/>
              </a:ext>
            </a:extLst>
          </p:cNvPr>
          <p:cNvSpPr txBox="1"/>
          <p:nvPr/>
        </p:nvSpPr>
        <p:spPr>
          <a:xfrm>
            <a:off x="7582626" y="1912755"/>
            <a:ext cx="107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F0F606-9261-ABDB-75FB-DECF3D3A6BE3}"/>
              </a:ext>
            </a:extLst>
          </p:cNvPr>
          <p:cNvSpPr txBox="1"/>
          <p:nvPr/>
        </p:nvSpPr>
        <p:spPr>
          <a:xfrm>
            <a:off x="7600089" y="2388243"/>
            <a:ext cx="1088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80F327-9603-D2B4-FA8D-620AB3B27C2C}"/>
              </a:ext>
            </a:extLst>
          </p:cNvPr>
          <p:cNvSpPr txBox="1"/>
          <p:nvPr/>
        </p:nvSpPr>
        <p:spPr>
          <a:xfrm>
            <a:off x="449989" y="333921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8" name="yt_shape_1044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47" name="yt_image_10447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0" name="yt_shape_10450"/>
          <p:cNvSpPr txBox="1"/>
          <p:nvPr/>
        </p:nvSpPr>
        <p:spPr>
          <a:xfrm>
            <a:off x="540000" y="1482165"/>
            <a:ext cx="9662902" cy="77732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的点在数轴上的位置如图所示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650" b="0" i="0" u="none" spc="2152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451" name="yt_image_10451" title="H_21.91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662" y="2171994"/>
            <a:ext cx="2783759" cy="27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4" name="yt_shape_10454"/>
          <p:cNvSpPr txBox="1"/>
          <p:nvPr/>
        </p:nvSpPr>
        <p:spPr>
          <a:xfrm>
            <a:off x="540000" y="2501044"/>
            <a:ext cx="6867265" cy="12304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在数轴上标出数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的相反数对应的点的位置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0" u="none" spc="23282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</a:rPr>
              <a:t> </a:t>
            </a:r>
          </a:p>
        </p:txBody>
      </p:sp>
      <p:pic>
        <p:nvPicPr>
          <p:cNvPr id="10456" name="yt_image_10456" title="H_18.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679959"/>
            <a:ext cx="3003804" cy="23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9" name="yt_shape_10459"/>
          <p:cNvSpPr txBox="1"/>
          <p:nvPr/>
        </p:nvSpPr>
        <p:spPr>
          <a:xfrm>
            <a:off x="540000" y="3964487"/>
            <a:ext cx="1050287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对应的点与其相反数对应的点相距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019AAE-16EA-61E8-5090-83C947757395}"/>
              </a:ext>
            </a:extLst>
          </p:cNvPr>
          <p:cNvSpPr txBox="1"/>
          <p:nvPr/>
        </p:nvSpPr>
        <p:spPr>
          <a:xfrm>
            <a:off x="449989" y="292972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DEF7B6-716C-7ECB-5865-D288D24F0012}"/>
              </a:ext>
            </a:extLst>
          </p:cNvPr>
          <p:cNvSpPr txBox="1"/>
          <p:nvPr/>
        </p:nvSpPr>
        <p:spPr>
          <a:xfrm>
            <a:off x="449989" y="4393169"/>
            <a:ext cx="3170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461" name="yt_shape_10461"/>
          <p:cNvSpPr txBox="1"/>
          <p:nvPr/>
        </p:nvSpPr>
        <p:spPr>
          <a:xfrm>
            <a:off x="540000" y="49215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对应的点与数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的相反数对应的点相距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0afd"/>
              </a:rPr>
              <a:t>个单位长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462" name="yt_shape_10462"/>
          <p:cNvSpPr txBox="1"/>
          <p:nvPr/>
        </p:nvSpPr>
        <p:spPr>
          <a:xfrm>
            <a:off x="539881" y="5880946"/>
            <a:ext cx="31739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5D19F0-D02D-C202-561B-423CCD1C8C75}"/>
              </a:ext>
            </a:extLst>
          </p:cNvPr>
          <p:cNvSpPr txBox="1"/>
          <p:nvPr/>
        </p:nvSpPr>
        <p:spPr>
          <a:xfrm>
            <a:off x="449870" y="5834140"/>
            <a:ext cx="3323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3" name="yt_shape_10463"/>
          <p:cNvSpPr txBox="1"/>
          <p:nvPr/>
        </p:nvSpPr>
        <p:spPr>
          <a:xfrm>
            <a:off x="540119" y="980728"/>
            <a:ext cx="1149291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求一个数的相反数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只需在这个数的前面添上负号就得到这个数的相反数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f4de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多重符号的化简也是根据这个道理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当然还有一个道理就是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bcb38"/>
              </a:rPr>
              <a:t>在这个数的前面添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上正号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还是这个数本身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5" name="yt_shape_10375"/>
          <p:cNvSpPr txBox="1"/>
          <p:nvPr/>
        </p:nvSpPr>
        <p:spPr>
          <a:xfrm>
            <a:off x="540000" y="900000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76" name="yt_table_1037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278754"/>
              </p:ext>
            </p:extLst>
          </p:nvPr>
        </p:nvGraphicFramePr>
        <p:xfrm>
          <a:off x="540056" y="1379303"/>
          <a:ext cx="6807200" cy="1901952"/>
        </p:xfrm>
        <a:graphic>
          <a:graphicData uri="http://schemas.openxmlformats.org/drawingml/2006/table">
            <a:tbl>
              <a:tblPr/>
              <a:tblGrid>
                <a:gridCol w="6807200">
                  <a:extLst>
                    <a:ext uri="{9D8B030D-6E8A-4147-A177-3AD203B41FA5}">
                      <a16:colId xmlns:a16="http://schemas.microsoft.com/office/drawing/2014/main" val="10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数轴上原点两侧的两点表示的数互为相反数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只有正负号不同的两个数互为相反数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正数的相反数是非负数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</a:tbl>
          </a:graphicData>
        </a:graphic>
      </p:graphicFrame>
      <p:sp>
        <p:nvSpPr>
          <p:cNvPr id="10378" name="yt_shape_10378"/>
          <p:cNvSpPr txBox="1"/>
          <p:nvPr/>
        </p:nvSpPr>
        <p:spPr>
          <a:xfrm>
            <a:off x="540119" y="33316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其中有一对互为相反数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a7ca"/>
              </a:rPr>
              <a:t>它们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80" name="yt_table_1038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260502"/>
              </p:ext>
            </p:extLst>
          </p:nvPr>
        </p:nvGraphicFramePr>
        <p:xfrm>
          <a:off x="540056" y="4291058"/>
          <a:ext cx="4372293" cy="950976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  <a:gridCol w="1711325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</a:tbl>
          </a:graphicData>
        </a:graphic>
      </p:graphicFrame>
      <p:pic>
        <p:nvPicPr>
          <p:cNvPr id="10379" name="yt_image_10379_skip" title="H_24.5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07487" y="4291058"/>
            <a:ext cx="3042666" cy="31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3A2BFB-2E83-21FE-0FE0-FD5760CB631A}"/>
              </a:ext>
            </a:extLst>
          </p:cNvPr>
          <p:cNvSpPr txBox="1"/>
          <p:nvPr/>
        </p:nvSpPr>
        <p:spPr>
          <a:xfrm>
            <a:off x="4488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3E3534-857A-249B-4902-92B787BA1815}"/>
              </a:ext>
            </a:extLst>
          </p:cNvPr>
          <p:cNvSpPr txBox="1"/>
          <p:nvPr/>
        </p:nvSpPr>
        <p:spPr>
          <a:xfrm>
            <a:off x="1364508" y="37603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2" name="yt_shape_10382"/>
          <p:cNvSpPr txBox="1"/>
          <p:nvPr/>
        </p:nvSpPr>
        <p:spPr>
          <a:xfrm>
            <a:off x="540119" y="900000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83" name="yt_table_10383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463267"/>
                  </p:ext>
                </p:extLst>
              </p:nvPr>
            </p:nvGraphicFramePr>
            <p:xfrm>
              <a:off x="540056" y="1379303"/>
              <a:ext cx="5229543" cy="1270000"/>
            </p:xfrm>
            <a:graphic>
              <a:graphicData uri="http://schemas.openxmlformats.org/drawingml/2006/table">
                <a:tbl>
                  <a:tblPr/>
                  <a:tblGrid>
                    <a:gridCol w="2905443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324100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83" name="yt_table_10383" descr="{&quot;rangeId&quot;:7,&quot;type&quot;:&quot;Option&quot;}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463267"/>
                  </p:ext>
                </p:extLst>
              </p:nvPr>
            </p:nvGraphicFramePr>
            <p:xfrm>
              <a:off x="540056" y="1379303"/>
              <a:ext cx="5229543" cy="1270000"/>
            </p:xfrm>
            <a:graphic>
              <a:graphicData uri="http://schemas.openxmlformats.org/drawingml/2006/table">
                <a:tbl>
                  <a:tblPr/>
                  <a:tblGrid>
                    <a:gridCol w="2905443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324100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0084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8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80084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869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84" name="yt_shape_10384"/>
              <p:cNvSpPr txBox="1"/>
              <p:nvPr/>
            </p:nvSpPr>
            <p:spPr>
              <a:xfrm>
                <a:off x="540119" y="2699811"/>
                <a:ext cx="8737969" cy="18169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写出下列各数的相反数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它们的相反数分别是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384" name="yt_shape_10384" descr="{&quot;rangeId&quot;: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99811"/>
                <a:ext cx="8737969" cy="1816972"/>
              </a:xfrm>
              <a:prstGeom prst="rect">
                <a:avLst/>
              </a:prstGeom>
              <a:blipFill>
                <a:blip r:embed="rId3"/>
                <a:stretch>
                  <a:fillRect l="-2163" t="-3020" r="-1117" b="-4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EDF4C02-5AC8-891A-4CBC-8E0554AEDB30}"/>
              </a:ext>
            </a:extLst>
          </p:cNvPr>
          <p:cNvSpPr txBox="1"/>
          <p:nvPr/>
        </p:nvSpPr>
        <p:spPr>
          <a:xfrm>
            <a:off x="5707908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ECEF69F-7710-28FD-E88B-4B1884DF87FE}"/>
                  </a:ext>
                </a:extLst>
              </p:cNvPr>
              <p:cNvSpPr txBox="1"/>
              <p:nvPr/>
            </p:nvSpPr>
            <p:spPr>
              <a:xfrm>
                <a:off x="450108" y="3810102"/>
                <a:ext cx="8833548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它们的相反数分别是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8, 'hasSerialNum': 1}">
                <a:extLst>
                  <a:ext uri="{FF2B5EF4-FFF2-40B4-BE49-F238E27FC236}">
                    <a16:creationId xmlns:a16="http://schemas.microsoft.com/office/drawing/2014/main" id="{1ECEF69F-7710-28FD-E88B-4B1884DF87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0102"/>
                <a:ext cx="8833548" cy="735915"/>
              </a:xfrm>
              <a:prstGeom prst="rect">
                <a:avLst/>
              </a:prstGeom>
              <a:blipFill>
                <a:blip r:embed="rId4"/>
                <a:stretch>
                  <a:fillRect l="-1104" r="-1035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9" name="yt_shape_10389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多重符号的化简</a:t>
            </a:r>
          </a:p>
        </p:txBody>
      </p:sp>
      <p:sp>
        <p:nvSpPr>
          <p:cNvPr id="10390" name="yt_shape_10390"/>
          <p:cNvSpPr txBox="1"/>
          <p:nvPr/>
        </p:nvSpPr>
        <p:spPr>
          <a:xfrm>
            <a:off x="540000" y="1389434"/>
            <a:ext cx="78402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391" name="yt_table_10391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6334896"/>
                  </p:ext>
                </p:extLst>
              </p:nvPr>
            </p:nvGraphicFramePr>
            <p:xfrm>
              <a:off x="540056" y="1868737"/>
              <a:ext cx="8124191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391" name="yt_table_10391" descr="{&quot;rangeId&quot;:10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6334896"/>
                  </p:ext>
                </p:extLst>
              </p:nvPr>
            </p:nvGraphicFramePr>
            <p:xfrm>
              <a:off x="540056" y="1868737"/>
              <a:ext cx="8124191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117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9174" r="-743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2936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392" name="yt_shape_10392"/>
          <p:cNvSpPr txBox="1"/>
          <p:nvPr/>
        </p:nvSpPr>
        <p:spPr>
          <a:xfrm>
            <a:off x="540000" y="2554956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下列化简正确的是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93" name="yt_table_1039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595806"/>
              </p:ext>
            </p:extLst>
          </p:nvPr>
        </p:nvGraphicFramePr>
        <p:xfrm>
          <a:off x="540056" y="3034259"/>
          <a:ext cx="81984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3675063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</a:tbl>
          </a:graphicData>
        </a:graphic>
      </p:graphicFrame>
      <p:pic>
        <p:nvPicPr>
          <p:cNvPr id="3" name="yt_shape_1722145578555">
            <a:extLst>
              <a:ext uri="{FF2B5EF4-FFF2-40B4-BE49-F238E27FC236}">
                <a16:creationId xmlns:a16="http://schemas.microsoft.com/office/drawing/2014/main" id="{F396768B-396C-7BFD-D85D-AEFED870A9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3992A6-FFD6-4687-E151-FC08D43B9656}"/>
              </a:ext>
            </a:extLst>
          </p:cNvPr>
          <p:cNvSpPr txBox="1"/>
          <p:nvPr/>
        </p:nvSpPr>
        <p:spPr>
          <a:xfrm>
            <a:off x="7384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8125BF-3E12-C709-CED5-D56ACEEE3D1A}"/>
              </a:ext>
            </a:extLst>
          </p:cNvPr>
          <p:cNvSpPr txBox="1"/>
          <p:nvPr/>
        </p:nvSpPr>
        <p:spPr>
          <a:xfrm>
            <a:off x="3878989" y="25081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95" name="yt_shape_10395"/>
              <p:cNvSpPr txBox="1"/>
              <p:nvPr/>
            </p:nvSpPr>
            <p:spPr>
              <a:xfrm>
                <a:off x="540000" y="900000"/>
                <a:ext cx="5616922" cy="50876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：－（＋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：＋（＋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59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95" name="yt_shape_10395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16922" cy="5087611"/>
              </a:xfrm>
              <a:prstGeom prst="rect">
                <a:avLst/>
              </a:prstGeom>
              <a:blipFill>
                <a:blip r:embed="rId2"/>
                <a:stretch>
                  <a:fillRect l="-3366" t="-1079" r="-2280" b="-2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DB1B6C9-E431-F884-C4ED-EACBEFBA490D}"/>
              </a:ext>
            </a:extLst>
          </p:cNvPr>
          <p:cNvSpPr txBox="1"/>
          <p:nvPr/>
        </p:nvSpPr>
        <p:spPr>
          <a:xfrm>
            <a:off x="449989" y="1804170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D4967AF-2990-4AC6-36DA-525082066F47}"/>
                  </a:ext>
                </a:extLst>
              </p:cNvPr>
              <p:cNvSpPr txBox="1"/>
              <p:nvPr/>
            </p:nvSpPr>
            <p:spPr>
              <a:xfrm>
                <a:off x="449989" y="2953520"/>
                <a:ext cx="29137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：＋（＋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8D4967AF-2990-4AC6-36DA-525082066F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520"/>
                <a:ext cx="2913761" cy="767474"/>
              </a:xfrm>
              <a:prstGeom prst="rect">
                <a:avLst/>
              </a:prstGeom>
              <a:blipFill>
                <a:blip r:embed="rId3"/>
                <a:stretch>
                  <a:fillRect l="-3347" r="-3138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59D240A-FF45-1505-D6F4-27AA201306B3}"/>
                  </a:ext>
                </a:extLst>
              </p:cNvPr>
              <p:cNvSpPr txBox="1"/>
              <p:nvPr/>
            </p:nvSpPr>
            <p:spPr>
              <a:xfrm>
                <a:off x="449989" y="4309563"/>
                <a:ext cx="3990086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659D240A-FF45-1505-D6F4-27AA201306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9563"/>
                <a:ext cx="3990086" cy="775792"/>
              </a:xfrm>
              <a:prstGeom prst="rect">
                <a:avLst/>
              </a:prstGeom>
              <a:blipFill>
                <a:blip r:embed="rId4"/>
                <a:stretch>
                  <a:fillRect l="-2446" r="-2294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53052DE-2691-81BE-3C64-FAD83544A6B5}"/>
              </a:ext>
            </a:extLst>
          </p:cNvPr>
          <p:cNvSpPr txBox="1"/>
          <p:nvPr/>
        </p:nvSpPr>
        <p:spPr>
          <a:xfrm>
            <a:off x="449989" y="5467231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8" name="yt_shape_10408"/>
          <p:cNvSpPr txBox="1"/>
          <p:nvPr/>
        </p:nvSpPr>
        <p:spPr>
          <a:xfrm>
            <a:off x="540000" y="900000"/>
            <a:ext cx="646330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FEAF65-F2E0-F62F-FB61-57640B16B931}"/>
              </a:ext>
            </a:extLst>
          </p:cNvPr>
          <p:cNvSpPr txBox="1"/>
          <p:nvPr/>
        </p:nvSpPr>
        <p:spPr>
          <a:xfrm>
            <a:off x="449989" y="1328682"/>
            <a:ext cx="358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B760AA-3C9A-332F-A563-6C13A07C05F6}"/>
              </a:ext>
            </a:extLst>
          </p:cNvPr>
          <p:cNvSpPr txBox="1"/>
          <p:nvPr/>
        </p:nvSpPr>
        <p:spPr>
          <a:xfrm>
            <a:off x="449989" y="2279658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3" name="yt_shape_10413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对相反数的意义理解不透彻而出错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一定是负数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任何一个有理数都有相反数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2_b9d8e"/>
              </a:rPr>
              <a:t>只有正数和负数才能构成相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互为相反数的数是指两个不同的数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415" name="yt_table_104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627711"/>
              </p:ext>
            </p:extLst>
          </p:nvPr>
        </p:nvGraphicFramePr>
        <p:xfrm>
          <a:off x="540056" y="280949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1C93609-B8BE-4C7C-16EF-6D2AD3B5D606}"/>
              </a:ext>
            </a:extLst>
          </p:cNvPr>
          <p:cNvSpPr txBox="1"/>
          <p:nvPr/>
        </p:nvSpPr>
        <p:spPr>
          <a:xfrm>
            <a:off x="4629805" y="1340432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8" name="yt_shape_1041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417" name="yt_image_10417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0" name="yt_shape_10420"/>
          <p:cNvSpPr txBox="1"/>
          <p:nvPr/>
        </p:nvSpPr>
        <p:spPr>
          <a:xfrm>
            <a:off x="540000" y="1482165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下列各对数中互为相反数的是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21" name="yt_table_10421" title="H_150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5159847"/>
                  </p:ext>
                </p:extLst>
              </p:nvPr>
            </p:nvGraphicFramePr>
            <p:xfrm>
              <a:off x="540056" y="1961468"/>
              <a:ext cx="4140200" cy="1908113"/>
            </p:xfrm>
            <a:graphic>
              <a:graphicData uri="http://schemas.openxmlformats.org/drawingml/2006/table">
                <a:tbl>
                  <a:tblPr/>
                  <a:tblGrid>
                    <a:gridCol w="4140200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421" name="yt_table_10421" descr="{&quot;rangeId&quot;:15,&quot;type&quot;:&quot;Option&quot;}" title="H_150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5159847"/>
                  </p:ext>
                </p:extLst>
              </p:nvPr>
            </p:nvGraphicFramePr>
            <p:xfrm>
              <a:off x="540056" y="1961468"/>
              <a:ext cx="4140200" cy="1908113"/>
            </p:xfrm>
            <a:graphic>
              <a:graphicData uri="http://schemas.openxmlformats.org/drawingml/2006/table">
                <a:tbl>
                  <a:tblPr/>
                  <a:tblGrid>
                    <a:gridCol w="4140200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96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DBFC049-F12E-348D-806F-0FC9D8D7653A}"/>
              </a:ext>
            </a:extLst>
          </p:cNvPr>
          <p:cNvSpPr txBox="1"/>
          <p:nvPr/>
        </p:nvSpPr>
        <p:spPr>
          <a:xfrm>
            <a:off x="55553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2" name="yt_shape_1042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是数轴上两点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之间的点表示的数中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e409"/>
              </a:rPr>
              <a:t>有互为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423" name="yt_shape_10423"/>
          <p:cNvSpPr txBox="1"/>
          <p:nvPr/>
        </p:nvSpPr>
        <p:spPr>
          <a:xfrm>
            <a:off x="540000" y="1859435"/>
            <a:ext cx="3401572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20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</a:p>
        </p:txBody>
      </p:sp>
      <p:sp>
        <p:nvSpPr>
          <p:cNvPr id="10424" name="yt_shape_10424"/>
          <p:cNvSpPr txBox="1"/>
          <p:nvPr/>
        </p:nvSpPr>
        <p:spPr>
          <a:xfrm>
            <a:off x="540000" y="2486534"/>
            <a:ext cx="3683792" cy="44035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0425" name="yt_shape_10425"/>
          <p:cNvSpPr txBox="1"/>
          <p:nvPr/>
        </p:nvSpPr>
        <p:spPr>
          <a:xfrm>
            <a:off x="540000" y="2969557"/>
            <a:ext cx="3401572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20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</a:p>
        </p:txBody>
      </p:sp>
      <p:sp>
        <p:nvSpPr>
          <p:cNvPr id="10426" name="yt_shape_10426"/>
          <p:cNvSpPr txBox="1"/>
          <p:nvPr/>
        </p:nvSpPr>
        <p:spPr>
          <a:xfrm>
            <a:off x="540000" y="3596657"/>
            <a:ext cx="3683792" cy="42766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0427" name="yt_shape_10427"/>
          <p:cNvSpPr txBox="1"/>
          <p:nvPr/>
        </p:nvSpPr>
        <p:spPr>
          <a:xfrm>
            <a:off x="540000" y="4079679"/>
            <a:ext cx="6117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28" name="yt_shape_10428"/>
          <p:cNvSpPr txBox="1"/>
          <p:nvPr/>
        </p:nvSpPr>
        <p:spPr>
          <a:xfrm>
            <a:off x="540000" y="4558982"/>
            <a:ext cx="101598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429" name="yt_shape_10429"/>
          <p:cNvSpPr txBox="1"/>
          <p:nvPr/>
        </p:nvSpPr>
        <p:spPr>
          <a:xfrm>
            <a:off x="540119" y="503828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7675,isEnd"/>
              </a:rPr>
              <a:t>则数轴上表示相反数的两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430" name="yt_image_1043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315" y="5997720"/>
            <a:ext cx="4095369" cy="355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578666">
            <a:extLst>
              <a:ext uri="{FF2B5EF4-FFF2-40B4-BE49-F238E27FC236}">
                <a16:creationId xmlns:a16="http://schemas.microsoft.com/office/drawing/2014/main" id="{BFE1D87B-F26B-502C-AADB-D564B3BCA9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09223"/>
            <a:ext cx="1540067" cy="471162"/>
          </a:xfrm>
          <a:prstGeom prst="rect">
            <a:avLst/>
          </a:prstGeom>
        </p:spPr>
      </p:pic>
      <p:pic>
        <p:nvPicPr>
          <p:cNvPr id="5" name="yt_shape_1722145578691">
            <a:extLst>
              <a:ext uri="{FF2B5EF4-FFF2-40B4-BE49-F238E27FC236}">
                <a16:creationId xmlns:a16="http://schemas.microsoft.com/office/drawing/2014/main" id="{3246AF3B-8C93-619D-18C7-6341E5B2CB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701" y="1909223"/>
            <a:ext cx="1540067" cy="471162"/>
          </a:xfrm>
          <a:prstGeom prst="rect">
            <a:avLst/>
          </a:prstGeom>
        </p:spPr>
      </p:pic>
      <p:pic>
        <p:nvPicPr>
          <p:cNvPr id="7" name="yt_shape_1722145578764">
            <a:extLst>
              <a:ext uri="{FF2B5EF4-FFF2-40B4-BE49-F238E27FC236}">
                <a16:creationId xmlns:a16="http://schemas.microsoft.com/office/drawing/2014/main" id="{A846D444-B643-8B09-26AA-262E42E7AC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019345"/>
            <a:ext cx="1540067" cy="471162"/>
          </a:xfrm>
          <a:prstGeom prst="rect">
            <a:avLst/>
          </a:prstGeom>
        </p:spPr>
      </p:pic>
      <p:pic>
        <p:nvPicPr>
          <p:cNvPr id="9" name="yt_shape_1722145578788">
            <a:extLst>
              <a:ext uri="{FF2B5EF4-FFF2-40B4-BE49-F238E27FC236}">
                <a16:creationId xmlns:a16="http://schemas.microsoft.com/office/drawing/2014/main" id="{68F0F581-CF73-F089-3DED-1C2F521B1E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701" y="3019345"/>
            <a:ext cx="1540067" cy="47116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40D05B-B989-EBDB-FBAC-5F785E9F5C08}"/>
              </a:ext>
            </a:extLst>
          </p:cNvPr>
          <p:cNvSpPr txBox="1"/>
          <p:nvPr/>
        </p:nvSpPr>
        <p:spPr>
          <a:xfrm>
            <a:off x="2583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93B185-4EF3-84C6-C90E-63F650A16FB4}"/>
              </a:ext>
            </a:extLst>
          </p:cNvPr>
          <p:cNvSpPr txBox="1"/>
          <p:nvPr/>
        </p:nvSpPr>
        <p:spPr>
          <a:xfrm>
            <a:off x="5745889" y="403287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B5AEDC-D9DC-BE4D-DD26-C8822942B270}"/>
              </a:ext>
            </a:extLst>
          </p:cNvPr>
          <p:cNvSpPr txBox="1"/>
          <p:nvPr/>
        </p:nvSpPr>
        <p:spPr>
          <a:xfrm>
            <a:off x="9597164" y="451217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36BE3E-90B1-1C20-F095-369E6BF738A8}"/>
              </a:ext>
            </a:extLst>
          </p:cNvPr>
          <p:cNvSpPr txBox="1"/>
          <p:nvPr/>
        </p:nvSpPr>
        <p:spPr>
          <a:xfrm>
            <a:off x="1412133" y="5466967"/>
            <a:ext cx="13040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1558</Words>
  <Application>Microsoft Office PowerPoint</Application>
  <PresentationFormat>宽屏</PresentationFormat>
  <Paragraphs>143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2024-07-29T08:42:08Z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