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2" r:id="rId2"/>
    <p:sldId id="356" r:id="rId3"/>
    <p:sldId id="355" r:id="rId4"/>
    <p:sldId id="354" r:id="rId5"/>
    <p:sldId id="353" r:id="rId6"/>
    <p:sldId id="352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3"/>
    <p:sldId id="333" r:id="rId24"/>
    <p:sldId id="331" r:id="rId25"/>
    <p:sldId id="330" r:id="rId26"/>
    <p:sldId id="329" r:id="rId27"/>
    <p:sldId id="328" r:id="rId28"/>
    <p:sldId id="32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2" pos="33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649" autoAdjust="0"/>
    <p:restoredTop sz="92906" autoAdjust="0"/>
  </p:normalViewPr>
  <p:slideViewPr>
    <p:cSldViewPr showGuides="1">
      <p:cViewPr varScale="1">
        <p:scale>
          <a:sx n="50" d="100"/>
          <a:sy n="50" d="100"/>
        </p:scale>
        <p:origin x="60" y="212"/>
      </p:cViewPr>
      <p:guideLst>
        <p:guide orient="horz" pos="3566"/>
        <p:guide pos="338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2B8338-9B47-4912-8A93-6C4E581F8D52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27F481-8C20-41AA-82ED-4B0840050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5163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27F481-8C20-41AA-82ED-4B08400503F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5865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27F481-8C20-41AA-82ED-4B08400503F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15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27F481-8C20-41AA-82ED-4B08400503F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005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92B25CE-189F-087D-11DB-DE9EAC6266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2437" y="2875039"/>
            <a:ext cx="8607127" cy="11079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0A8896-35EA-18F5-77E9-405CCE753A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857EE4-D2C2-E6C0-8B63-BE2A7AE23765}"/>
              </a:ext>
            </a:extLst>
          </p:cNvPr>
          <p:cNvSpPr/>
          <p:nvPr/>
        </p:nvSpPr>
        <p:spPr bwMode="white">
          <a:xfrm>
            <a:off x="6234285" y="3168215"/>
            <a:ext cx="457142" cy="286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0E6B6-A6B8-F9C8-B6CB-38E2390739B5}"/>
              </a:ext>
            </a:extLst>
          </p:cNvPr>
          <p:cNvSpPr/>
          <p:nvPr/>
        </p:nvSpPr>
        <p:spPr bwMode="white">
          <a:xfrm>
            <a:off x="6939047" y="4018054"/>
            <a:ext cx="1028571" cy="334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B16469-B293-57A7-9363-C7C866D7F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58406-9CBA-A2D6-0037-DA5CC7DE78A5}"/>
              </a:ext>
            </a:extLst>
          </p:cNvPr>
          <p:cNvSpPr/>
          <p:nvPr/>
        </p:nvSpPr>
        <p:spPr bwMode="white">
          <a:xfrm>
            <a:off x="3643809" y="2509106"/>
            <a:ext cx="457142" cy="286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E0755-421E-CA93-5652-A7BFE7AB34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2E3125-4E75-7BF5-3C1A-E5F242C63695}"/>
              </a:ext>
            </a:extLst>
          </p:cNvPr>
          <p:cNvSpPr/>
          <p:nvPr/>
        </p:nvSpPr>
        <p:spPr bwMode="white">
          <a:xfrm>
            <a:off x="1291428" y="3158053"/>
            <a:ext cx="4352380" cy="31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16F1BC-5EE2-71AD-5A41-61426435347D}"/>
              </a:ext>
            </a:extLst>
          </p:cNvPr>
          <p:cNvSpPr/>
          <p:nvPr/>
        </p:nvSpPr>
        <p:spPr bwMode="white">
          <a:xfrm>
            <a:off x="2558094" y="3789040"/>
            <a:ext cx="1305657" cy="31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376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ED5033-070C-A351-83FB-9AD2B74F3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338822-92A9-5439-1771-FE909A7C7629}"/>
              </a:ext>
            </a:extLst>
          </p:cNvPr>
          <p:cNvSpPr/>
          <p:nvPr/>
        </p:nvSpPr>
        <p:spPr bwMode="white">
          <a:xfrm>
            <a:off x="681904" y="2612310"/>
            <a:ext cx="5571428" cy="31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C6BCB0-B9A4-7191-B539-BD6F15592620}"/>
              </a:ext>
            </a:extLst>
          </p:cNvPr>
          <p:cNvSpPr/>
          <p:nvPr/>
        </p:nvSpPr>
        <p:spPr bwMode="white">
          <a:xfrm>
            <a:off x="1967619" y="3232195"/>
            <a:ext cx="3942857" cy="28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3DEAC9-857D-99FF-2C66-4C830D3D826C}"/>
              </a:ext>
            </a:extLst>
          </p:cNvPr>
          <p:cNvSpPr/>
          <p:nvPr/>
        </p:nvSpPr>
        <p:spPr bwMode="white">
          <a:xfrm>
            <a:off x="1967619" y="3871154"/>
            <a:ext cx="2238095" cy="295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13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82A7F9-DBA6-02BB-21C2-E7804DEFEE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9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B13A04-9F4F-BBB1-5993-B56BC4AB1CC4}"/>
              </a:ext>
            </a:extLst>
          </p:cNvPr>
          <p:cNvSpPr/>
          <p:nvPr/>
        </p:nvSpPr>
        <p:spPr bwMode="white">
          <a:xfrm>
            <a:off x="1310476" y="2880769"/>
            <a:ext cx="5333333" cy="31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55E42-8AEE-7541-5470-C373F17E0E93}"/>
              </a:ext>
            </a:extLst>
          </p:cNvPr>
          <p:cNvSpPr/>
          <p:nvPr/>
        </p:nvSpPr>
        <p:spPr bwMode="white">
          <a:xfrm>
            <a:off x="2567619" y="3529751"/>
            <a:ext cx="590476" cy="26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40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7F1CD-532E-44DE-14CC-88C5EE32B6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AA3A62-7581-0F42-4900-F7A10D23062D}"/>
              </a:ext>
            </a:extLst>
          </p:cNvPr>
          <p:cNvSpPr/>
          <p:nvPr/>
        </p:nvSpPr>
        <p:spPr bwMode="white">
          <a:xfrm>
            <a:off x="681904" y="2566589"/>
            <a:ext cx="5742857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D336E6A-75E5-009C-7381-57CC41C32AF2}"/>
              </a:ext>
            </a:extLst>
          </p:cNvPr>
          <p:cNvSpPr/>
          <p:nvPr/>
        </p:nvSpPr>
        <p:spPr bwMode="white">
          <a:xfrm>
            <a:off x="1919537" y="3195458"/>
            <a:ext cx="1296144" cy="305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27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E7429-A14C-0F04-A61B-766748F788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A7959D-8518-E8D7-BF73-5829785715BD}"/>
              </a:ext>
            </a:extLst>
          </p:cNvPr>
          <p:cNvSpPr/>
          <p:nvPr/>
        </p:nvSpPr>
        <p:spPr bwMode="white">
          <a:xfrm>
            <a:off x="720000" y="1844824"/>
            <a:ext cx="52319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C878C3-DD41-C68F-16D0-116568A5EA3B}"/>
              </a:ext>
            </a:extLst>
          </p:cNvPr>
          <p:cNvSpPr/>
          <p:nvPr/>
        </p:nvSpPr>
        <p:spPr bwMode="white">
          <a:xfrm>
            <a:off x="1847528" y="2412031"/>
            <a:ext cx="33843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F9A028-F494-646D-A767-F6A76FD20F30}"/>
              </a:ext>
            </a:extLst>
          </p:cNvPr>
          <p:cNvSpPr/>
          <p:nvPr/>
        </p:nvSpPr>
        <p:spPr bwMode="white">
          <a:xfrm>
            <a:off x="1919536" y="3149696"/>
            <a:ext cx="136815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712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4348F-3101-D96A-E1AE-9531A63E96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279EBA-F410-317C-44C7-CD009C5853DD}"/>
              </a:ext>
            </a:extLst>
          </p:cNvPr>
          <p:cNvSpPr/>
          <p:nvPr/>
        </p:nvSpPr>
        <p:spPr bwMode="white">
          <a:xfrm>
            <a:off x="681904" y="2345616"/>
            <a:ext cx="5152380" cy="62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BB9BA44-AB79-0CCA-2C5E-3F75B24FC3F3}"/>
              </a:ext>
            </a:extLst>
          </p:cNvPr>
          <p:cNvSpPr/>
          <p:nvPr/>
        </p:nvSpPr>
        <p:spPr bwMode="white">
          <a:xfrm>
            <a:off x="1847528" y="3356992"/>
            <a:ext cx="515238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0A5C731-5E1D-70AC-0988-68DC495D39E6}"/>
              </a:ext>
            </a:extLst>
          </p:cNvPr>
          <p:cNvSpPr/>
          <p:nvPr/>
        </p:nvSpPr>
        <p:spPr bwMode="white">
          <a:xfrm>
            <a:off x="1847528" y="4348806"/>
            <a:ext cx="1728192" cy="70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43D4469-55AA-7E2A-07C2-28D710E2630A}"/>
              </a:ext>
            </a:extLst>
          </p:cNvPr>
          <p:cNvSpPr/>
          <p:nvPr/>
        </p:nvSpPr>
        <p:spPr bwMode="white">
          <a:xfrm>
            <a:off x="1847528" y="5345632"/>
            <a:ext cx="1728192" cy="70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973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7" grpId="0" animBg="1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578645-EC27-72EC-3632-E673937B1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65E47F-C63F-0E6C-7CDA-E15DCF3854EA}"/>
              </a:ext>
            </a:extLst>
          </p:cNvPr>
          <p:cNvSpPr/>
          <p:nvPr/>
        </p:nvSpPr>
        <p:spPr bwMode="white">
          <a:xfrm>
            <a:off x="1308624" y="2587841"/>
            <a:ext cx="6803600" cy="40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94DEB26-2F0A-4504-5FB2-B766BD6F9C49}"/>
              </a:ext>
            </a:extLst>
          </p:cNvPr>
          <p:cNvSpPr/>
          <p:nvPr/>
        </p:nvSpPr>
        <p:spPr bwMode="white">
          <a:xfrm>
            <a:off x="1775520" y="3219920"/>
            <a:ext cx="5184576" cy="41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8523D02-7372-B3C9-277E-1B871614AA4E}"/>
              </a:ext>
            </a:extLst>
          </p:cNvPr>
          <p:cNvSpPr/>
          <p:nvPr/>
        </p:nvSpPr>
        <p:spPr bwMode="white">
          <a:xfrm>
            <a:off x="1775520" y="3811977"/>
            <a:ext cx="2664296" cy="41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246C039-F7D3-E54C-8210-5C7928B3B6EA}"/>
              </a:ext>
            </a:extLst>
          </p:cNvPr>
          <p:cNvSpPr/>
          <p:nvPr/>
        </p:nvSpPr>
        <p:spPr bwMode="white">
          <a:xfrm>
            <a:off x="1308624" y="4405975"/>
            <a:ext cx="3275208" cy="40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B19D33D-0C6A-E8CF-640F-876178294FDF}"/>
              </a:ext>
            </a:extLst>
          </p:cNvPr>
          <p:cNvSpPr/>
          <p:nvPr/>
        </p:nvSpPr>
        <p:spPr bwMode="white">
          <a:xfrm>
            <a:off x="1308624" y="5042578"/>
            <a:ext cx="5795488" cy="409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4ACA03C-BE79-19BE-96DA-8F191DC0FA25}"/>
              </a:ext>
            </a:extLst>
          </p:cNvPr>
          <p:cNvSpPr/>
          <p:nvPr/>
        </p:nvSpPr>
        <p:spPr bwMode="white">
          <a:xfrm>
            <a:off x="1919536" y="5564360"/>
            <a:ext cx="2160240" cy="5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6F7DE7B-0CEA-65AC-676C-C38B7E2A2BBB}"/>
              </a:ext>
            </a:extLst>
          </p:cNvPr>
          <p:cNvSpPr/>
          <p:nvPr/>
        </p:nvSpPr>
        <p:spPr bwMode="white">
          <a:xfrm>
            <a:off x="1919536" y="6271238"/>
            <a:ext cx="2160240" cy="40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075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8B3C09-CFC8-7257-D613-CF78A06F5C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2845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118D5-76EC-0736-9389-71AD392D29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7D6098-A1F6-E3BA-2CEA-594243B86CB2}"/>
              </a:ext>
            </a:extLst>
          </p:cNvPr>
          <p:cNvSpPr/>
          <p:nvPr/>
        </p:nvSpPr>
        <p:spPr bwMode="white">
          <a:xfrm>
            <a:off x="10234285" y="1105633"/>
            <a:ext cx="295237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0A8A5C-998A-B457-9F8F-9B1E2EC5F3AE}"/>
              </a:ext>
            </a:extLst>
          </p:cNvPr>
          <p:cNvSpPr/>
          <p:nvPr/>
        </p:nvSpPr>
        <p:spPr bwMode="white">
          <a:xfrm>
            <a:off x="10234285" y="2909689"/>
            <a:ext cx="285714" cy="28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20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D46D5-FD15-3274-BD27-A0F3A59D1B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9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12581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DAE88-39D9-1E78-C817-38DA0ABE09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EFAFD82-5AE3-C1FE-A362-5655FF586C08}"/>
              </a:ext>
            </a:extLst>
          </p:cNvPr>
          <p:cNvSpPr/>
          <p:nvPr/>
        </p:nvSpPr>
        <p:spPr>
          <a:xfrm>
            <a:off x="551384" y="972000"/>
            <a:ext cx="6264696" cy="87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A261EDC-8308-C6DD-22FF-C0928E2F3F40}"/>
              </a:ext>
            </a:extLst>
          </p:cNvPr>
          <p:cNvSpPr/>
          <p:nvPr/>
        </p:nvSpPr>
        <p:spPr>
          <a:xfrm>
            <a:off x="551384" y="1844824"/>
            <a:ext cx="6264696" cy="87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92B97DF-A850-3791-DB8F-CA36888A4E4B}"/>
              </a:ext>
            </a:extLst>
          </p:cNvPr>
          <p:cNvSpPr/>
          <p:nvPr/>
        </p:nvSpPr>
        <p:spPr>
          <a:xfrm>
            <a:off x="720000" y="2924944"/>
            <a:ext cx="2423672" cy="87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EA69EFF-59C9-FF88-8B10-29D64BC83834}"/>
              </a:ext>
            </a:extLst>
          </p:cNvPr>
          <p:cNvSpPr/>
          <p:nvPr/>
        </p:nvSpPr>
        <p:spPr>
          <a:xfrm>
            <a:off x="720000" y="3933056"/>
            <a:ext cx="42958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AF92720A-2DB5-BDCF-46D7-F1096F518F6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67" r="12218"/>
          <a:stretch/>
        </p:blipFill>
        <p:spPr>
          <a:xfrm>
            <a:off x="2279576" y="4276412"/>
            <a:ext cx="7632848" cy="2392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981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565106-B11C-1227-01AA-3836CEEF89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3431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D553FB-EA9A-601F-DD59-E9F3B75858D3}"/>
              </a:ext>
            </a:extLst>
          </p:cNvPr>
          <p:cNvSpPr/>
          <p:nvPr/>
        </p:nvSpPr>
        <p:spPr bwMode="white">
          <a:xfrm>
            <a:off x="1128896" y="2692827"/>
            <a:ext cx="8207463" cy="69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3F20C9-2674-5140-B179-5EBD3794BE8E}"/>
              </a:ext>
            </a:extLst>
          </p:cNvPr>
          <p:cNvSpPr/>
          <p:nvPr/>
        </p:nvSpPr>
        <p:spPr bwMode="white">
          <a:xfrm>
            <a:off x="1294616" y="3587407"/>
            <a:ext cx="3374734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738B9E-57CB-2724-1AD6-015D6250FC21}"/>
              </a:ext>
            </a:extLst>
          </p:cNvPr>
          <p:cNvSpPr/>
          <p:nvPr/>
        </p:nvSpPr>
        <p:spPr bwMode="white">
          <a:xfrm>
            <a:off x="1294616" y="4180752"/>
            <a:ext cx="2713152" cy="31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50B2ED-8F73-FDF0-D227-94B9C3762910}"/>
              </a:ext>
            </a:extLst>
          </p:cNvPr>
          <p:cNvSpPr/>
          <p:nvPr/>
        </p:nvSpPr>
        <p:spPr bwMode="white">
          <a:xfrm>
            <a:off x="1312857" y="4737580"/>
            <a:ext cx="4660781" cy="39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0E765E-15C6-E130-029A-9D0AB6B6323B}"/>
              </a:ext>
            </a:extLst>
          </p:cNvPr>
          <p:cNvSpPr/>
          <p:nvPr/>
        </p:nvSpPr>
        <p:spPr bwMode="white">
          <a:xfrm>
            <a:off x="1312858" y="5330925"/>
            <a:ext cx="4783142" cy="30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A5D4BCE-F84C-11D4-04D5-CAF99DDE295D}"/>
              </a:ext>
            </a:extLst>
          </p:cNvPr>
          <p:cNvSpPr/>
          <p:nvPr/>
        </p:nvSpPr>
        <p:spPr bwMode="white">
          <a:xfrm>
            <a:off x="1285495" y="5915141"/>
            <a:ext cx="4350670" cy="301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68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3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B0460-F600-7C52-9CC1-42C321B45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9F65E1-1AB8-DB2F-0C31-E3FE9A07A4A1}"/>
              </a:ext>
            </a:extLst>
          </p:cNvPr>
          <p:cNvSpPr/>
          <p:nvPr/>
        </p:nvSpPr>
        <p:spPr bwMode="white">
          <a:xfrm>
            <a:off x="1310476" y="4403371"/>
            <a:ext cx="8457932" cy="6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F678DE-9F64-3932-FE7D-7DA5D9E2D21D}"/>
              </a:ext>
            </a:extLst>
          </p:cNvPr>
          <p:cNvSpPr/>
          <p:nvPr/>
        </p:nvSpPr>
        <p:spPr bwMode="white">
          <a:xfrm>
            <a:off x="1329523" y="5442314"/>
            <a:ext cx="5104761" cy="629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53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672EA-C85D-95A7-DDCF-6BF49F494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8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8148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06B9B-B280-FEF4-3718-B2CB35E5D3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352277" cy="4994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C4630A-6ED8-B1FC-5653-4ECA253BB85A}"/>
              </a:ext>
            </a:extLst>
          </p:cNvPr>
          <p:cNvSpPr/>
          <p:nvPr/>
        </p:nvSpPr>
        <p:spPr bwMode="white">
          <a:xfrm>
            <a:off x="7019354" y="980728"/>
            <a:ext cx="588814" cy="345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7700DB-CB91-779B-7932-197BA3793FC4}"/>
              </a:ext>
            </a:extLst>
          </p:cNvPr>
          <p:cNvSpPr/>
          <p:nvPr/>
        </p:nvSpPr>
        <p:spPr bwMode="white">
          <a:xfrm>
            <a:off x="681904" y="3573016"/>
            <a:ext cx="5774136" cy="51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B24ECE-77A0-733F-DD0C-10708BF56C2D}"/>
              </a:ext>
            </a:extLst>
          </p:cNvPr>
          <p:cNvSpPr/>
          <p:nvPr/>
        </p:nvSpPr>
        <p:spPr bwMode="white">
          <a:xfrm>
            <a:off x="681904" y="4158882"/>
            <a:ext cx="5630120" cy="475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8E836B-C31F-F2BD-D2A8-4394154650C7}"/>
              </a:ext>
            </a:extLst>
          </p:cNvPr>
          <p:cNvSpPr/>
          <p:nvPr/>
        </p:nvSpPr>
        <p:spPr bwMode="white">
          <a:xfrm>
            <a:off x="681904" y="4833283"/>
            <a:ext cx="6926264" cy="37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D84D63-1BCD-63D1-C183-DB19E1B6CB78}"/>
              </a:ext>
            </a:extLst>
          </p:cNvPr>
          <p:cNvSpPr/>
          <p:nvPr/>
        </p:nvSpPr>
        <p:spPr bwMode="white">
          <a:xfrm>
            <a:off x="681904" y="5454472"/>
            <a:ext cx="4766024" cy="443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A7DB59-48FD-AB5D-56EA-3F61B01A679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175"/>
          <a:stretch/>
        </p:blipFill>
        <p:spPr>
          <a:xfrm>
            <a:off x="5089088" y="5404546"/>
            <a:ext cx="7055584" cy="1133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5261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BB83C6-40FC-B9FE-BEBE-A2FD3E4A1F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6A1CDB-42CC-2043-F270-DEE04F956E84}"/>
              </a:ext>
            </a:extLst>
          </p:cNvPr>
          <p:cNvSpPr/>
          <p:nvPr/>
        </p:nvSpPr>
        <p:spPr bwMode="white">
          <a:xfrm>
            <a:off x="5281904" y="3862088"/>
            <a:ext cx="438095" cy="2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A8A550-A6C0-0B28-952E-57FC756DC851}"/>
              </a:ext>
            </a:extLst>
          </p:cNvPr>
          <p:cNvSpPr/>
          <p:nvPr/>
        </p:nvSpPr>
        <p:spPr bwMode="white">
          <a:xfrm>
            <a:off x="9748571" y="3871627"/>
            <a:ext cx="657142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DE4AC-12B8-BF60-9EFA-C91310B7921A}"/>
              </a:ext>
            </a:extLst>
          </p:cNvPr>
          <p:cNvSpPr/>
          <p:nvPr/>
        </p:nvSpPr>
        <p:spPr bwMode="white">
          <a:xfrm>
            <a:off x="5520000" y="4539304"/>
            <a:ext cx="952380" cy="28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86585B-D273-7CF3-4F75-25B3D02E7E88}"/>
              </a:ext>
            </a:extLst>
          </p:cNvPr>
          <p:cNvSpPr/>
          <p:nvPr/>
        </p:nvSpPr>
        <p:spPr bwMode="white">
          <a:xfrm>
            <a:off x="10167619" y="5149752"/>
            <a:ext cx="438095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44674F-9819-BBD0-A50C-F206D9077CFA}"/>
              </a:ext>
            </a:extLst>
          </p:cNvPr>
          <p:cNvSpPr/>
          <p:nvPr/>
        </p:nvSpPr>
        <p:spPr bwMode="white">
          <a:xfrm>
            <a:off x="3491428" y="5884197"/>
            <a:ext cx="361904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FCF4F-1FF8-B52E-F625-BF7ADCB20B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BBF3E-3C7E-3726-FC15-3EC68DBE5E48}"/>
              </a:ext>
            </a:extLst>
          </p:cNvPr>
          <p:cNvSpPr/>
          <p:nvPr/>
        </p:nvSpPr>
        <p:spPr bwMode="white">
          <a:xfrm>
            <a:off x="681904" y="1753393"/>
            <a:ext cx="7286304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7D98E1-79E9-A389-00BC-1BAF217B684C}"/>
              </a:ext>
            </a:extLst>
          </p:cNvPr>
          <p:cNvSpPr/>
          <p:nvPr/>
        </p:nvSpPr>
        <p:spPr bwMode="white">
          <a:xfrm>
            <a:off x="681904" y="2222481"/>
            <a:ext cx="8294416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D5F1651-97C8-0561-E17B-99E9F6A90418}"/>
              </a:ext>
            </a:extLst>
          </p:cNvPr>
          <p:cNvSpPr/>
          <p:nvPr/>
        </p:nvSpPr>
        <p:spPr bwMode="white">
          <a:xfrm>
            <a:off x="681904" y="2905521"/>
            <a:ext cx="3685904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A188D53-C134-3B13-BBB2-C50EB746DE83}"/>
              </a:ext>
            </a:extLst>
          </p:cNvPr>
          <p:cNvSpPr/>
          <p:nvPr/>
        </p:nvSpPr>
        <p:spPr bwMode="white">
          <a:xfrm>
            <a:off x="681904" y="3512128"/>
            <a:ext cx="6854256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C58E69E-E98F-C45B-64F5-7DB3A67826E6}"/>
              </a:ext>
            </a:extLst>
          </p:cNvPr>
          <p:cNvSpPr/>
          <p:nvPr/>
        </p:nvSpPr>
        <p:spPr bwMode="white">
          <a:xfrm>
            <a:off x="681904" y="4117973"/>
            <a:ext cx="4910040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61CB387-82BE-E8C0-2771-E27A8C6E692F}"/>
              </a:ext>
            </a:extLst>
          </p:cNvPr>
          <p:cNvSpPr/>
          <p:nvPr/>
        </p:nvSpPr>
        <p:spPr bwMode="white">
          <a:xfrm>
            <a:off x="681904" y="4723818"/>
            <a:ext cx="7214296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F4BB826-9DCD-69A1-8800-FDA47FDE0A3F}"/>
              </a:ext>
            </a:extLst>
          </p:cNvPr>
          <p:cNvSpPr/>
          <p:nvPr/>
        </p:nvSpPr>
        <p:spPr bwMode="white">
          <a:xfrm>
            <a:off x="681904" y="5353793"/>
            <a:ext cx="5414096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A59A5A51-A71B-A24F-7305-4F3CF74E343E}"/>
              </a:ext>
            </a:extLst>
          </p:cNvPr>
          <p:cNvSpPr/>
          <p:nvPr/>
        </p:nvSpPr>
        <p:spPr bwMode="white">
          <a:xfrm>
            <a:off x="681904" y="5995119"/>
            <a:ext cx="5630120" cy="451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93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378E8-EAF0-FE57-A43D-CD6000DCEF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3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BC4F91-27F6-0AA1-36E4-2A610F71D30F}"/>
              </a:ext>
            </a:extLst>
          </p:cNvPr>
          <p:cNvSpPr/>
          <p:nvPr/>
        </p:nvSpPr>
        <p:spPr bwMode="white">
          <a:xfrm>
            <a:off x="684080" y="1097802"/>
            <a:ext cx="5915976" cy="3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AABC8D-3471-A9EC-469D-BB6D2356AAA0}"/>
              </a:ext>
            </a:extLst>
          </p:cNvPr>
          <p:cNvSpPr/>
          <p:nvPr/>
        </p:nvSpPr>
        <p:spPr bwMode="white">
          <a:xfrm>
            <a:off x="684080" y="1610585"/>
            <a:ext cx="6348024" cy="3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3794228-218F-27D3-96B5-FF6602674078}"/>
              </a:ext>
            </a:extLst>
          </p:cNvPr>
          <p:cNvSpPr/>
          <p:nvPr/>
        </p:nvSpPr>
        <p:spPr bwMode="white">
          <a:xfrm>
            <a:off x="684080" y="2226237"/>
            <a:ext cx="3899752" cy="409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0CB94EA-E20F-F85D-4A3E-F0638DD73C87}"/>
              </a:ext>
            </a:extLst>
          </p:cNvPr>
          <p:cNvSpPr/>
          <p:nvPr/>
        </p:nvSpPr>
        <p:spPr bwMode="white">
          <a:xfrm>
            <a:off x="684080" y="2839965"/>
            <a:ext cx="7644168" cy="3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597E954-C780-CC20-3C66-DF32DC96E76A}"/>
              </a:ext>
            </a:extLst>
          </p:cNvPr>
          <p:cNvSpPr/>
          <p:nvPr/>
        </p:nvSpPr>
        <p:spPr bwMode="white">
          <a:xfrm>
            <a:off x="684080" y="3402059"/>
            <a:ext cx="4619832" cy="463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4246B3E-841A-64D5-8CFA-557016CBC2AA}"/>
              </a:ext>
            </a:extLst>
          </p:cNvPr>
          <p:cNvSpPr/>
          <p:nvPr/>
        </p:nvSpPr>
        <p:spPr bwMode="white">
          <a:xfrm>
            <a:off x="684080" y="4005064"/>
            <a:ext cx="461983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BD971FB-F0D3-041C-8805-8B843A925B45}"/>
              </a:ext>
            </a:extLst>
          </p:cNvPr>
          <p:cNvSpPr/>
          <p:nvPr/>
        </p:nvSpPr>
        <p:spPr bwMode="white">
          <a:xfrm>
            <a:off x="684080" y="4581128"/>
            <a:ext cx="685208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17B8F18-EE69-42E4-B89B-39BA3035C83C}"/>
              </a:ext>
            </a:extLst>
          </p:cNvPr>
          <p:cNvSpPr/>
          <p:nvPr/>
        </p:nvSpPr>
        <p:spPr bwMode="white">
          <a:xfrm>
            <a:off x="684080" y="5157191"/>
            <a:ext cx="5555936" cy="499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F49D430-BD1E-CE2D-76C8-BB7A03FF20C9}"/>
              </a:ext>
            </a:extLst>
          </p:cNvPr>
          <p:cNvSpPr/>
          <p:nvPr/>
        </p:nvSpPr>
        <p:spPr bwMode="white">
          <a:xfrm>
            <a:off x="684080" y="5719286"/>
            <a:ext cx="6708064" cy="40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74F5023E-85EA-21C5-D1D9-35D0DEDE8483}"/>
              </a:ext>
            </a:extLst>
          </p:cNvPr>
          <p:cNvSpPr/>
          <p:nvPr/>
        </p:nvSpPr>
        <p:spPr bwMode="white">
          <a:xfrm>
            <a:off x="684080" y="6242738"/>
            <a:ext cx="7212120" cy="489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681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64A9DE-72E6-EC8F-E53D-A6022F6613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713530-BCEC-F544-4339-871A25F72190}"/>
              </a:ext>
            </a:extLst>
          </p:cNvPr>
          <p:cNvSpPr/>
          <p:nvPr/>
        </p:nvSpPr>
        <p:spPr bwMode="white">
          <a:xfrm>
            <a:off x="10234285" y="1200700"/>
            <a:ext cx="285714" cy="295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89D681-0DA8-033F-36B8-6347FD3AE7F9}"/>
              </a:ext>
            </a:extLst>
          </p:cNvPr>
          <p:cNvSpPr/>
          <p:nvPr/>
        </p:nvSpPr>
        <p:spPr bwMode="white">
          <a:xfrm>
            <a:off x="10253333" y="3687818"/>
            <a:ext cx="266666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199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6A847-D116-6113-9B82-DB3656FD8E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A9C1C2-DDF0-D88D-95F9-EEB8C17BD4AB}"/>
              </a:ext>
            </a:extLst>
          </p:cNvPr>
          <p:cNvSpPr/>
          <p:nvPr/>
        </p:nvSpPr>
        <p:spPr bwMode="white">
          <a:xfrm>
            <a:off x="10234285" y="2554920"/>
            <a:ext cx="276190" cy="29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FD510-9A86-022A-66C9-EB4189EF7638}"/>
              </a:ext>
            </a:extLst>
          </p:cNvPr>
          <p:cNvSpPr/>
          <p:nvPr/>
        </p:nvSpPr>
        <p:spPr bwMode="white">
          <a:xfrm>
            <a:off x="10205714" y="3918521"/>
            <a:ext cx="333333" cy="28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41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DE8F61-6D16-F86B-E3A1-520456430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310F3-59A0-CA57-41FD-671E1E082DC1}"/>
              </a:ext>
            </a:extLst>
          </p:cNvPr>
          <p:cNvSpPr/>
          <p:nvPr/>
        </p:nvSpPr>
        <p:spPr bwMode="white">
          <a:xfrm>
            <a:off x="10253333" y="1191183"/>
            <a:ext cx="266666" cy="2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745FDB-8430-9988-536C-4346C3FA167C}"/>
              </a:ext>
            </a:extLst>
          </p:cNvPr>
          <p:cNvSpPr/>
          <p:nvPr/>
        </p:nvSpPr>
        <p:spPr bwMode="white">
          <a:xfrm>
            <a:off x="10215238" y="3221015"/>
            <a:ext cx="323809" cy="2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265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2F4C86-AB64-FCEB-5BC4-96296BF90C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4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B91031-2E71-0AE0-0697-010DC281A2B1}"/>
              </a:ext>
            </a:extLst>
          </p:cNvPr>
          <p:cNvSpPr/>
          <p:nvPr/>
        </p:nvSpPr>
        <p:spPr bwMode="white">
          <a:xfrm>
            <a:off x="10234285" y="1882057"/>
            <a:ext cx="276190" cy="287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D3F367-DF42-8C5D-23F6-BB332288D2C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41" r="18885" b="1114"/>
          <a:stretch/>
        </p:blipFill>
        <p:spPr>
          <a:xfrm>
            <a:off x="1055440" y="2348880"/>
            <a:ext cx="8760376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8F5F1A6-A2A0-1C4C-4E81-F1C127CFC63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70" r="63557"/>
          <a:stretch/>
        </p:blipFill>
        <p:spPr>
          <a:xfrm>
            <a:off x="3719736" y="3104703"/>
            <a:ext cx="5040560" cy="2212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578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8331E2-C9A2-8E51-F8FF-DD47DAB708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D4F90-F5B4-177A-4719-0DDB68CDCBAF}"/>
              </a:ext>
            </a:extLst>
          </p:cNvPr>
          <p:cNvSpPr/>
          <p:nvPr/>
        </p:nvSpPr>
        <p:spPr bwMode="white">
          <a:xfrm>
            <a:off x="10243809" y="2534008"/>
            <a:ext cx="266666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3531E1-948A-C876-A9C5-5D0C6BFC67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7551"/>
          <a:stretch/>
        </p:blipFill>
        <p:spPr>
          <a:xfrm>
            <a:off x="3431704" y="3789040"/>
            <a:ext cx="5328592" cy="252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363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1E3F70-51D8-6033-B192-011A78776D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3B1D8-DAF8-DA52-C0BA-EA91749C7A52}"/>
              </a:ext>
            </a:extLst>
          </p:cNvPr>
          <p:cNvSpPr/>
          <p:nvPr/>
        </p:nvSpPr>
        <p:spPr bwMode="white">
          <a:xfrm>
            <a:off x="5234285" y="1851090"/>
            <a:ext cx="247619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FB83D-6D95-4C45-B1B6-956F0D9942B9}"/>
              </a:ext>
            </a:extLst>
          </p:cNvPr>
          <p:cNvSpPr/>
          <p:nvPr/>
        </p:nvSpPr>
        <p:spPr bwMode="white">
          <a:xfrm>
            <a:off x="8700952" y="2519963"/>
            <a:ext cx="247619" cy="286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5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642FA9-9CB2-3690-11B9-D885874916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60E96-36AB-63EF-2B0E-51E3B6D73C27}"/>
              </a:ext>
            </a:extLst>
          </p:cNvPr>
          <p:cNvSpPr/>
          <p:nvPr/>
        </p:nvSpPr>
        <p:spPr bwMode="white">
          <a:xfrm>
            <a:off x="2491428" y="1869245"/>
            <a:ext cx="361904" cy="276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E5268B-F3CF-9FE1-328E-95A04F0D2649}"/>
              </a:ext>
            </a:extLst>
          </p:cNvPr>
          <p:cNvSpPr/>
          <p:nvPr/>
        </p:nvSpPr>
        <p:spPr bwMode="white">
          <a:xfrm>
            <a:off x="9624761" y="2518316"/>
            <a:ext cx="247619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7FBFBA-3621-6964-E7FD-0BA7AD0D3C29}"/>
              </a:ext>
            </a:extLst>
          </p:cNvPr>
          <p:cNvSpPr/>
          <p:nvPr/>
        </p:nvSpPr>
        <p:spPr bwMode="white">
          <a:xfrm>
            <a:off x="1672380" y="3845093"/>
            <a:ext cx="247619" cy="286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055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</Words>
  <Application>Microsoft Office PowerPoint</Application>
  <PresentationFormat>宽屏</PresentationFormat>
  <Paragraphs>3</Paragraphs>
  <Slides>28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2024-07-28T12:23:43Z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