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51" r:id="rId4"/>
    <p:sldId id="350" r:id="rId5"/>
    <p:sldId id="349" r:id="rId6"/>
    <p:sldId id="348" r:id="rId7"/>
    <p:sldId id="347" r:id="rId8"/>
    <p:sldId id="346" r:id="rId9"/>
    <p:sldId id="345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6" r:id="rId18"/>
    <p:sldId id="335" r:id="rId19"/>
    <p:sldId id="333" r:id="rId20"/>
    <p:sldId id="331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7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4" y="44"/>
      </p:cViewPr>
      <p:guideLst>
        <p:guide orient="horz" pos="2160"/>
        <p:guide pos="75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1CA774-B0AA-488D-B7EF-CFDA6420F98D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BB8E8F-25A2-4055-BF1F-705096B6FB1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2521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B8E8F-25A2-4055-BF1F-705096B6FB1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1457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B8E8F-25A2-4055-BF1F-705096B6FB1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70133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BB8E8F-25A2-4055-BF1F-705096B6FB1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7179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221AE99B-5730-38CA-F0E6-15F6942D7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75656" y="3018635"/>
            <a:ext cx="9240688" cy="120585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51F4E2-5AC8-44DF-3582-2AFCA441B3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8D520D-ED35-942F-BE53-D8762F8CC393}"/>
              </a:ext>
            </a:extLst>
          </p:cNvPr>
          <p:cNvSpPr/>
          <p:nvPr/>
        </p:nvSpPr>
        <p:spPr bwMode="white">
          <a:xfrm>
            <a:off x="6888088" y="2276872"/>
            <a:ext cx="965244" cy="403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26F304-71BB-9469-6570-4B7DD92E898A}"/>
              </a:ext>
            </a:extLst>
          </p:cNvPr>
          <p:cNvSpPr/>
          <p:nvPr/>
        </p:nvSpPr>
        <p:spPr bwMode="white">
          <a:xfrm>
            <a:off x="2063552" y="4221088"/>
            <a:ext cx="4351685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031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982280-B286-D1E8-F111-BDFA59B37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41DAC5-DB89-19DC-D64F-5E2E8B0015D9}"/>
              </a:ext>
            </a:extLst>
          </p:cNvPr>
          <p:cNvSpPr/>
          <p:nvPr/>
        </p:nvSpPr>
        <p:spPr bwMode="white">
          <a:xfrm>
            <a:off x="7053333" y="4229949"/>
            <a:ext cx="590476" cy="390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852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19998-CB32-24C8-1FF2-5DB6ACCB57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2C36D8-4C4C-1AAC-23A1-3CDA56EF30B6}"/>
              </a:ext>
            </a:extLst>
          </p:cNvPr>
          <p:cNvSpPr/>
          <p:nvPr/>
        </p:nvSpPr>
        <p:spPr bwMode="white">
          <a:xfrm>
            <a:off x="5405714" y="5484152"/>
            <a:ext cx="1676190" cy="515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8063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53768-9B19-E177-F18A-38AF9CF15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37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45C520-827A-FB96-E7E7-3738E9C1DB8A}"/>
              </a:ext>
            </a:extLst>
          </p:cNvPr>
          <p:cNvSpPr/>
          <p:nvPr/>
        </p:nvSpPr>
        <p:spPr bwMode="white">
          <a:xfrm>
            <a:off x="5396190" y="3937399"/>
            <a:ext cx="495238" cy="371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F1D92-107B-AD6F-75AE-A195AC2EC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335051-1172-0E99-1CE8-C0928D2917C8}"/>
              </a:ext>
            </a:extLst>
          </p:cNvPr>
          <p:cNvSpPr/>
          <p:nvPr/>
        </p:nvSpPr>
        <p:spPr bwMode="white">
          <a:xfrm>
            <a:off x="3900952" y="2267737"/>
            <a:ext cx="771428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28AB5-1B7D-A25F-2669-482BAF3E672F}"/>
              </a:ext>
            </a:extLst>
          </p:cNvPr>
          <p:cNvSpPr/>
          <p:nvPr/>
        </p:nvSpPr>
        <p:spPr bwMode="white">
          <a:xfrm>
            <a:off x="6072380" y="2277265"/>
            <a:ext cx="314285" cy="381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019A76-F942-3340-959F-553341F5DCA4}"/>
              </a:ext>
            </a:extLst>
          </p:cNvPr>
          <p:cNvSpPr/>
          <p:nvPr/>
        </p:nvSpPr>
        <p:spPr bwMode="white">
          <a:xfrm>
            <a:off x="8843808" y="2267737"/>
            <a:ext cx="1716687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C2486A0-D236-D1D8-D1EF-049B9A79A4C3}"/>
              </a:ext>
            </a:extLst>
          </p:cNvPr>
          <p:cNvSpPr/>
          <p:nvPr/>
        </p:nvSpPr>
        <p:spPr bwMode="white">
          <a:xfrm>
            <a:off x="7091428" y="3249068"/>
            <a:ext cx="1142857" cy="390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929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B3410-91CC-57A5-7E07-356F47915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5DD647-6585-91F0-CE2E-6D89A4F53F1C}"/>
              </a:ext>
            </a:extLst>
          </p:cNvPr>
          <p:cNvSpPr/>
          <p:nvPr/>
        </p:nvSpPr>
        <p:spPr bwMode="white">
          <a:xfrm>
            <a:off x="3791744" y="5445224"/>
            <a:ext cx="5328592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692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A8CEE-1AC0-024D-D822-FAF9704B00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5A124D-6F8F-06BA-02DA-B08D000C676C}"/>
              </a:ext>
            </a:extLst>
          </p:cNvPr>
          <p:cNvSpPr/>
          <p:nvPr/>
        </p:nvSpPr>
        <p:spPr bwMode="white">
          <a:xfrm>
            <a:off x="2927648" y="1268760"/>
            <a:ext cx="53285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359ABC9-EFC8-572B-CF2F-C23D551D75BC}"/>
              </a:ext>
            </a:extLst>
          </p:cNvPr>
          <p:cNvSpPr/>
          <p:nvPr/>
        </p:nvSpPr>
        <p:spPr bwMode="white">
          <a:xfrm>
            <a:off x="2927648" y="2213592"/>
            <a:ext cx="5832648" cy="107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6ED0D7F7-3460-5734-D6E5-5292D8D23F39}"/>
              </a:ext>
            </a:extLst>
          </p:cNvPr>
          <p:cNvSpPr/>
          <p:nvPr/>
        </p:nvSpPr>
        <p:spPr bwMode="white">
          <a:xfrm>
            <a:off x="3431704" y="3789040"/>
            <a:ext cx="5184576" cy="88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3737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1C8C28-3BA4-3B99-94CB-FD42364885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9" y="972001"/>
            <a:ext cx="9696637" cy="5193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C4E7362-3E16-7D9F-1EEE-FAC357DE68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74" r="9730" b="49529"/>
          <a:stretch/>
        </p:blipFill>
        <p:spPr>
          <a:xfrm>
            <a:off x="9624392" y="2717734"/>
            <a:ext cx="2511485" cy="247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634847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2DA8DA-FE28-4279-40B9-46E6C8F97DE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id="{FC355598-1B6D-3709-0407-469A1B92A3E2}"/>
              </a:ext>
            </a:extLst>
          </p:cNvPr>
          <p:cNvSpPr/>
          <p:nvPr/>
        </p:nvSpPr>
        <p:spPr>
          <a:xfrm>
            <a:off x="551384" y="1196752"/>
            <a:ext cx="41044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CD274FD5-E9DE-B859-0997-8B929EB8BDCB}"/>
              </a:ext>
            </a:extLst>
          </p:cNvPr>
          <p:cNvSpPr/>
          <p:nvPr/>
        </p:nvSpPr>
        <p:spPr>
          <a:xfrm>
            <a:off x="544014" y="1918967"/>
            <a:ext cx="45438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E41EC37D-1479-FB9C-3BB6-D6B912880A0E}"/>
              </a:ext>
            </a:extLst>
          </p:cNvPr>
          <p:cNvSpPr/>
          <p:nvPr/>
        </p:nvSpPr>
        <p:spPr>
          <a:xfrm>
            <a:off x="527381" y="2492896"/>
            <a:ext cx="454387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936A8BE-CD17-20EB-A0E9-535155847A16}"/>
              </a:ext>
            </a:extLst>
          </p:cNvPr>
          <p:cNvSpPr/>
          <p:nvPr/>
        </p:nvSpPr>
        <p:spPr>
          <a:xfrm>
            <a:off x="720000" y="3176972"/>
            <a:ext cx="2256251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179C96A9-82DB-E20E-9389-71B3C86111DA}"/>
              </a:ext>
            </a:extLst>
          </p:cNvPr>
          <p:cNvSpPr/>
          <p:nvPr/>
        </p:nvSpPr>
        <p:spPr>
          <a:xfrm>
            <a:off x="4655840" y="1118041"/>
            <a:ext cx="358917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9CB370E0-DCD8-C3C8-26C9-DE29001D5A83}"/>
              </a:ext>
            </a:extLst>
          </p:cNvPr>
          <p:cNvSpPr/>
          <p:nvPr/>
        </p:nvSpPr>
        <p:spPr>
          <a:xfrm>
            <a:off x="551384" y="3879161"/>
            <a:ext cx="6336704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2CE5C76E-4C6B-76EB-92D2-21369907876A}"/>
              </a:ext>
            </a:extLst>
          </p:cNvPr>
          <p:cNvSpPr/>
          <p:nvPr/>
        </p:nvSpPr>
        <p:spPr>
          <a:xfrm>
            <a:off x="6888088" y="3879161"/>
            <a:ext cx="122413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37076EC3-0717-0D1B-0BE0-FB5470C5E9A7}"/>
              </a:ext>
            </a:extLst>
          </p:cNvPr>
          <p:cNvSpPr/>
          <p:nvPr/>
        </p:nvSpPr>
        <p:spPr>
          <a:xfrm>
            <a:off x="551384" y="4633110"/>
            <a:ext cx="756084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:a16="http://schemas.microsoft.com/office/drawing/2014/main" id="{3DABEA4B-DD0F-A29C-7271-4B65CA7F4ACB}"/>
              </a:ext>
            </a:extLst>
          </p:cNvPr>
          <p:cNvSpPr/>
          <p:nvPr/>
        </p:nvSpPr>
        <p:spPr>
          <a:xfrm>
            <a:off x="551384" y="5314160"/>
            <a:ext cx="13681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9E6F2AA8-429C-B712-BC08-F0A75B2EB785}"/>
              </a:ext>
            </a:extLst>
          </p:cNvPr>
          <p:cNvSpPr/>
          <p:nvPr/>
        </p:nvSpPr>
        <p:spPr>
          <a:xfrm>
            <a:off x="1908176" y="5314160"/>
            <a:ext cx="620404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C0368E2E-6E47-E71C-1ABA-95306ABE5BC9}"/>
              </a:ext>
            </a:extLst>
          </p:cNvPr>
          <p:cNvSpPr/>
          <p:nvPr/>
        </p:nvSpPr>
        <p:spPr>
          <a:xfrm>
            <a:off x="720000" y="6227944"/>
            <a:ext cx="36478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48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8646DE-07AE-D95F-14C2-3FFBE6E0F5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92"/>
          <a:stretch/>
        </p:blipFill>
        <p:spPr>
          <a:xfrm>
            <a:off x="504313" y="972000"/>
            <a:ext cx="9192087" cy="3249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5E205A5-A9AC-6DCA-F8AA-593C12FE04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908"/>
          <a:stretch/>
        </p:blipFill>
        <p:spPr>
          <a:xfrm>
            <a:off x="5992691" y="3752042"/>
            <a:ext cx="6295997" cy="16211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5BC7A58-588C-6B31-A3A7-B9311627DFA7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785" y="4509120"/>
            <a:ext cx="5472608" cy="665767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F06FFE5D-4799-A0AD-2F9E-AE38FE05F386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16898" y="5165921"/>
            <a:ext cx="5339478" cy="70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110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54B5F-4D97-5839-8A3F-127E862C59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4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C03C98-5638-6E2C-12AE-AEE03B380FE2}"/>
              </a:ext>
            </a:extLst>
          </p:cNvPr>
          <p:cNvSpPr/>
          <p:nvPr/>
        </p:nvSpPr>
        <p:spPr bwMode="white">
          <a:xfrm>
            <a:off x="10062857" y="2249133"/>
            <a:ext cx="342857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226676-8879-F936-C041-0A653338A67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3"/>
          <a:stretch/>
        </p:blipFill>
        <p:spPr>
          <a:xfrm>
            <a:off x="720000" y="836712"/>
            <a:ext cx="10056898" cy="4959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id="{C3144A1C-FB58-7E2B-9822-D8CD881164D5}"/>
              </a:ext>
            </a:extLst>
          </p:cNvPr>
          <p:cNvSpPr/>
          <p:nvPr/>
        </p:nvSpPr>
        <p:spPr>
          <a:xfrm>
            <a:off x="720000" y="980728"/>
            <a:ext cx="897640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9A0ABCF7-9472-A594-1CD4-50B677B3B785}"/>
              </a:ext>
            </a:extLst>
          </p:cNvPr>
          <p:cNvSpPr/>
          <p:nvPr/>
        </p:nvSpPr>
        <p:spPr>
          <a:xfrm>
            <a:off x="720000" y="1700808"/>
            <a:ext cx="7248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A79DD0A-A391-D2E4-A42A-361C51845923}"/>
              </a:ext>
            </a:extLst>
          </p:cNvPr>
          <p:cNvSpPr/>
          <p:nvPr/>
        </p:nvSpPr>
        <p:spPr>
          <a:xfrm>
            <a:off x="720000" y="2564904"/>
            <a:ext cx="523198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0D1CDE94-725B-EDDE-2583-F02C8CE56336}"/>
              </a:ext>
            </a:extLst>
          </p:cNvPr>
          <p:cNvSpPr/>
          <p:nvPr/>
        </p:nvSpPr>
        <p:spPr>
          <a:xfrm>
            <a:off x="720000" y="3429000"/>
            <a:ext cx="674415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95428518-A854-1D44-8BD6-F6B2BAA02004}"/>
              </a:ext>
            </a:extLst>
          </p:cNvPr>
          <p:cNvSpPr/>
          <p:nvPr/>
        </p:nvSpPr>
        <p:spPr>
          <a:xfrm>
            <a:off x="720000" y="4289648"/>
            <a:ext cx="6528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784A5C8-1C69-768E-6894-ACCD7A911CD3}"/>
              </a:ext>
            </a:extLst>
          </p:cNvPr>
          <p:cNvSpPr/>
          <p:nvPr/>
        </p:nvSpPr>
        <p:spPr>
          <a:xfrm>
            <a:off x="720000" y="5074092"/>
            <a:ext cx="652812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img_16777215">
            <a:extLst>
              <a:ext uri="{FF2B5EF4-FFF2-40B4-BE49-F238E27FC236}">
                <a16:creationId xmlns:a16="http://schemas.microsoft.com/office/drawing/2014/main" id="{7D32E624-5FA5-592D-3AB5-053F62FD54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3" t="58756" r="3497"/>
          <a:stretch/>
        </p:blipFill>
        <p:spPr>
          <a:xfrm>
            <a:off x="5807968" y="4725146"/>
            <a:ext cx="6384032" cy="1819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0847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CE4DD-8FD8-2D41-AD6C-4445F441F8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573941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C49D7F-550D-F21F-E65C-79B3DB8A51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02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581876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3AE40-8E6F-7CB8-53E9-E5EAFE8DB5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79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ED72472-27F7-6885-7FBF-147DDE27163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 r="10502" b="56245"/>
          <a:stretch/>
        </p:blipFill>
        <p:spPr>
          <a:xfrm>
            <a:off x="744543" y="3068960"/>
            <a:ext cx="9311897" cy="229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8C8FD284-3FCE-8395-9842-BB347DDF3BE1}"/>
              </a:ext>
            </a:extLst>
          </p:cNvPr>
          <p:cNvSpPr/>
          <p:nvPr/>
        </p:nvSpPr>
        <p:spPr>
          <a:xfrm>
            <a:off x="407368" y="2996952"/>
            <a:ext cx="3960440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4495FAD8-F367-A2A3-37CB-8E41D9C025DA}"/>
              </a:ext>
            </a:extLst>
          </p:cNvPr>
          <p:cNvSpPr/>
          <p:nvPr/>
        </p:nvSpPr>
        <p:spPr>
          <a:xfrm>
            <a:off x="407368" y="3717032"/>
            <a:ext cx="964907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2030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F1A8F-8140-58F2-E35C-D14C745826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656" r="43486"/>
          <a:stretch/>
        </p:blipFill>
        <p:spPr>
          <a:xfrm>
            <a:off x="720001" y="1340768"/>
            <a:ext cx="5880056" cy="3303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34" name="矩形 33">
            <a:extLst>
              <a:ext uri="{FF2B5EF4-FFF2-40B4-BE49-F238E27FC236}">
                <a16:creationId xmlns:a16="http://schemas.microsoft.com/office/drawing/2014/main" id="{99E4B08C-07ED-C6D9-0C8E-60436ECEE4C9}"/>
              </a:ext>
            </a:extLst>
          </p:cNvPr>
          <p:cNvSpPr/>
          <p:nvPr/>
        </p:nvSpPr>
        <p:spPr>
          <a:xfrm>
            <a:off x="720001" y="1340768"/>
            <a:ext cx="479993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DF7954BB-8A00-0911-D979-0EF5DF841178}"/>
              </a:ext>
            </a:extLst>
          </p:cNvPr>
          <p:cNvSpPr/>
          <p:nvPr/>
        </p:nvSpPr>
        <p:spPr>
          <a:xfrm>
            <a:off x="1415480" y="2132856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AB82C8A4-8D39-61A9-DDA2-59478CC1F96C}"/>
              </a:ext>
            </a:extLst>
          </p:cNvPr>
          <p:cNvSpPr/>
          <p:nvPr/>
        </p:nvSpPr>
        <p:spPr>
          <a:xfrm>
            <a:off x="1415480" y="2924944"/>
            <a:ext cx="273630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1AB04EE1-71BE-BE22-783C-E4BE2C1B7D36}"/>
              </a:ext>
            </a:extLst>
          </p:cNvPr>
          <p:cNvSpPr/>
          <p:nvPr/>
        </p:nvSpPr>
        <p:spPr>
          <a:xfrm>
            <a:off x="720000" y="3813633"/>
            <a:ext cx="5520015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546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18119-E4E7-8CA5-E9A1-2F17FA0E37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3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CEF2506B-9AEE-244B-6B50-2DA579666767}"/>
              </a:ext>
            </a:extLst>
          </p:cNvPr>
          <p:cNvSpPr/>
          <p:nvPr/>
        </p:nvSpPr>
        <p:spPr>
          <a:xfrm>
            <a:off x="720000" y="1052736"/>
            <a:ext cx="890439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8701D53-8519-6393-2C0F-EEAA1FE35C16}"/>
              </a:ext>
            </a:extLst>
          </p:cNvPr>
          <p:cNvSpPr/>
          <p:nvPr/>
        </p:nvSpPr>
        <p:spPr>
          <a:xfrm>
            <a:off x="1415480" y="1988840"/>
            <a:ext cx="4320480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CBB328DA-4A0B-FBA3-A4D5-70546F9023B3}"/>
              </a:ext>
            </a:extLst>
          </p:cNvPr>
          <p:cNvSpPr/>
          <p:nvPr/>
        </p:nvSpPr>
        <p:spPr>
          <a:xfrm>
            <a:off x="1415480" y="2909122"/>
            <a:ext cx="280831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2032195-23CE-3011-04D3-55CF9CED5560}"/>
              </a:ext>
            </a:extLst>
          </p:cNvPr>
          <p:cNvSpPr/>
          <p:nvPr/>
        </p:nvSpPr>
        <p:spPr>
          <a:xfrm>
            <a:off x="720000" y="3829404"/>
            <a:ext cx="5592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D971207F-FFB4-77E9-1C02-55F76194A9A7}"/>
              </a:ext>
            </a:extLst>
          </p:cNvPr>
          <p:cNvSpPr/>
          <p:nvPr/>
        </p:nvSpPr>
        <p:spPr>
          <a:xfrm>
            <a:off x="720000" y="4749686"/>
            <a:ext cx="55920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2ACA1581-A2C0-9477-3FB5-9EDE11B194C7}"/>
              </a:ext>
            </a:extLst>
          </p:cNvPr>
          <p:cNvSpPr/>
          <p:nvPr/>
        </p:nvSpPr>
        <p:spPr>
          <a:xfrm>
            <a:off x="720000" y="5576436"/>
            <a:ext cx="6312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3598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814D2B-BAD8-AEEC-E4EF-C5A6A0E3D2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649FAB-D552-392C-C8D2-765330F716EA}"/>
              </a:ext>
            </a:extLst>
          </p:cNvPr>
          <p:cNvSpPr/>
          <p:nvPr/>
        </p:nvSpPr>
        <p:spPr bwMode="white">
          <a:xfrm>
            <a:off x="10053333" y="3213781"/>
            <a:ext cx="371428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176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1E47B2-5AD2-5313-1B35-1C7BE1D27E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2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ABAFC3-BDBB-4FBA-BB71-60C30D55886A}"/>
              </a:ext>
            </a:extLst>
          </p:cNvPr>
          <p:cNvSpPr/>
          <p:nvPr/>
        </p:nvSpPr>
        <p:spPr bwMode="white">
          <a:xfrm>
            <a:off x="10015238" y="2726340"/>
            <a:ext cx="428571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039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BFBCE-DD06-6AAF-330E-D9E0541A04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E8D5B2-D4D5-BF62-6DF5-6ABCD2025D20}"/>
              </a:ext>
            </a:extLst>
          </p:cNvPr>
          <p:cNvSpPr/>
          <p:nvPr/>
        </p:nvSpPr>
        <p:spPr bwMode="white">
          <a:xfrm>
            <a:off x="10072380" y="2268468"/>
            <a:ext cx="342857" cy="390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9348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4D41C-3EEB-4336-350E-B81F162ECF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0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89AD4D-114C-3E65-632F-A362D29884F5}"/>
              </a:ext>
            </a:extLst>
          </p:cNvPr>
          <p:cNvSpPr/>
          <p:nvPr/>
        </p:nvSpPr>
        <p:spPr bwMode="white">
          <a:xfrm>
            <a:off x="10043809" y="3146601"/>
            <a:ext cx="371427" cy="400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523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AF7055-EB09-4B1A-1BA7-16BE122C65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705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FE58D-CD6A-19C0-206A-969DCF038F97}"/>
              </a:ext>
            </a:extLst>
          </p:cNvPr>
          <p:cNvSpPr/>
          <p:nvPr/>
        </p:nvSpPr>
        <p:spPr bwMode="white">
          <a:xfrm>
            <a:off x="9759383" y="3061502"/>
            <a:ext cx="369331" cy="37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456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229E72-0774-038D-1820-812D0C5764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92D5CC-E630-2111-5AC9-B2B8F42828CB}"/>
              </a:ext>
            </a:extLst>
          </p:cNvPr>
          <p:cNvSpPr/>
          <p:nvPr/>
        </p:nvSpPr>
        <p:spPr bwMode="white">
          <a:xfrm>
            <a:off x="10043809" y="2222683"/>
            <a:ext cx="371427" cy="400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142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B96C42-602A-FB5F-78A8-1D6FA43772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35" y="717022"/>
            <a:ext cx="9398185" cy="42241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D65B26-9BE8-6A53-03D2-A09A851461E6}"/>
              </a:ext>
            </a:extLst>
          </p:cNvPr>
          <p:cNvSpPr/>
          <p:nvPr/>
        </p:nvSpPr>
        <p:spPr bwMode="white">
          <a:xfrm>
            <a:off x="8832304" y="4365104"/>
            <a:ext cx="380952" cy="535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FEB7690-0668-B6B9-B20F-23DA5BD5CC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5" t="6874" r="17996" b="26673"/>
          <a:stretch/>
        </p:blipFill>
        <p:spPr>
          <a:xfrm>
            <a:off x="2545940" y="4372417"/>
            <a:ext cx="6862428" cy="17928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86788C2-5118-324D-97ED-43338EE1BE4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314"/>
          <a:stretch/>
        </p:blipFill>
        <p:spPr>
          <a:xfrm>
            <a:off x="1199456" y="5966041"/>
            <a:ext cx="9289032" cy="775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128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3</Words>
  <Application>Microsoft Office PowerPoint</Application>
  <PresentationFormat>宽屏</PresentationFormat>
  <Paragraphs>3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65</cp:revision>
  <dcterms:created xsi:type="dcterms:W3CDTF">2015-09-16T06:44:00Z</dcterms:created>
  <dcterms:modified xsi:type="dcterms:W3CDTF">2024-07-28T11:50:52Z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