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02" r:id="rId3"/>
    <p:sldId id="324" r:id="rId4"/>
    <p:sldId id="346" r:id="rId5"/>
    <p:sldId id="345" r:id="rId6"/>
    <p:sldId id="344" r:id="rId7"/>
    <p:sldId id="342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1" r:id="rId19"/>
    <p:sldId id="330" r:id="rId20"/>
    <p:sldId id="329" r:id="rId21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3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13A43C-5375-45F7-A16C-A5E0E145B4C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871AE4-242F-4C38-A23B-E48E620548A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1871AE4-242F-4C38-A23B-E48E620548A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83345" y="2869725"/>
            <a:ext cx="9425310" cy="111855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67618" y="3068961"/>
            <a:ext cx="2064285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043809" y="4061095"/>
            <a:ext cx="2504761" cy="476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77142" y="1239255"/>
            <a:ext cx="771428" cy="43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215238" y="2203285"/>
            <a:ext cx="761904" cy="43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53333" y="4112256"/>
            <a:ext cx="1009523" cy="439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1428" y="3191226"/>
            <a:ext cx="1447618" cy="380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972000"/>
            <a:ext cx="9381018" cy="39691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72264" y="3429000"/>
            <a:ext cx="3452534" cy="2563763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47528" y="1052736"/>
            <a:ext cx="7272808" cy="36004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520" y="1052736"/>
            <a:ext cx="8064896" cy="4104456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992" r="70224" b="102"/>
          <a:stretch>
            <a:fillRect/>
          </a:stretch>
        </p:blipFill>
        <p:spPr>
          <a:xfrm>
            <a:off x="720000" y="5013176"/>
            <a:ext cx="3215760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23873" y="5156612"/>
            <a:ext cx="6706676" cy="5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27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618" y="4869160"/>
            <a:ext cx="4816413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10240719" cy="5265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68760"/>
            <a:ext cx="9158512" cy="446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46" t="35985" r="2884" b="8991"/>
          <a:stretch>
            <a:fillRect/>
          </a:stretch>
        </p:blipFill>
        <p:spPr>
          <a:xfrm>
            <a:off x="4763852" y="4365103"/>
            <a:ext cx="2664296" cy="2338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681904" y="2011680"/>
            <a:ext cx="4081948" cy="62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1904" y="2933671"/>
            <a:ext cx="4081948" cy="62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1904" y="3739871"/>
            <a:ext cx="9014496" cy="62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451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68048" y="4725144"/>
            <a:ext cx="5087992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68048" y="5949280"/>
            <a:ext cx="4367912" cy="782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975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5468" y="1196752"/>
            <a:ext cx="6706676" cy="5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52" t="47505" r="18261" b="34993"/>
          <a:stretch>
            <a:fillRect/>
          </a:stretch>
        </p:blipFill>
        <p:spPr>
          <a:xfrm>
            <a:off x="3575720" y="5157192"/>
            <a:ext cx="5040560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/>
          <p:cNvSpPr/>
          <p:nvPr/>
        </p:nvSpPr>
        <p:spPr bwMode="white">
          <a:xfrm>
            <a:off x="685468" y="2029716"/>
            <a:ext cx="4330412" cy="535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685468" y="2996952"/>
            <a:ext cx="6562660" cy="81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5468" y="4077072"/>
            <a:ext cx="7066716" cy="818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0" grpId="0" animBg="1"/>
      <p:bldP spid="21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163" y="980728"/>
            <a:ext cx="8837345" cy="5400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35760" y="4990514"/>
            <a:ext cx="432048" cy="454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81946" r="18219"/>
          <a:stretch>
            <a:fillRect/>
          </a:stretch>
        </p:blipFill>
        <p:spPr>
          <a:xfrm>
            <a:off x="6287344" y="4579449"/>
            <a:ext cx="5904656" cy="7629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009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90680" y="2268000"/>
            <a:ext cx="404800" cy="36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29508"/>
            <a:ext cx="7646344" cy="45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81946" r="18219"/>
          <a:stretch>
            <a:fillRect/>
          </a:stretch>
        </p:blipFill>
        <p:spPr>
          <a:xfrm>
            <a:off x="2307727" y="5157192"/>
            <a:ext cx="7576547" cy="97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8" name="矩形 17"/>
          <p:cNvSpPr/>
          <p:nvPr/>
        </p:nvSpPr>
        <p:spPr bwMode="white">
          <a:xfrm>
            <a:off x="681904" y="2132856"/>
            <a:ext cx="7646344" cy="45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1904" y="2932582"/>
            <a:ext cx="7646344" cy="64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81904" y="3914950"/>
            <a:ext cx="7646344" cy="95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8" grpId="0" animBg="1"/>
      <p:bldP spid="19" grpId="0" animBg="1"/>
      <p:bldP spid="2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10800000" cy="45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5714" y="980728"/>
            <a:ext cx="694647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81946" r="18219"/>
          <a:stretch>
            <a:fillRect/>
          </a:stretch>
        </p:blipFill>
        <p:spPr>
          <a:xfrm>
            <a:off x="2307727" y="5589240"/>
            <a:ext cx="7576547" cy="978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/>
          <p:cNvSpPr/>
          <p:nvPr/>
        </p:nvSpPr>
        <p:spPr bwMode="white">
          <a:xfrm>
            <a:off x="805714" y="1867035"/>
            <a:ext cx="831462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720000" y="2780928"/>
            <a:ext cx="66721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720000" y="3590663"/>
            <a:ext cx="350379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720000" y="4459729"/>
            <a:ext cx="753624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569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8405" y="1137925"/>
            <a:ext cx="4255467" cy="56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3" t="81946" r="18219"/>
          <a:stretch>
            <a:fillRect/>
          </a:stretch>
        </p:blipFill>
        <p:spPr>
          <a:xfrm>
            <a:off x="5879976" y="3933056"/>
            <a:ext cx="5893309" cy="761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7" name="矩形 26"/>
          <p:cNvSpPr/>
          <p:nvPr/>
        </p:nvSpPr>
        <p:spPr bwMode="white">
          <a:xfrm>
            <a:off x="688405" y="1866733"/>
            <a:ext cx="6775747" cy="562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8405" y="2595542"/>
            <a:ext cx="4255467" cy="8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135560" y="3795724"/>
            <a:ext cx="1872208" cy="8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135560" y="4995906"/>
            <a:ext cx="1872208" cy="867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2135560" y="5886000"/>
            <a:ext cx="1872208" cy="639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5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72380" y="1344212"/>
            <a:ext cx="342857" cy="391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31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53333" y="1344074"/>
            <a:ext cx="380952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72380" y="4406535"/>
            <a:ext cx="342857" cy="391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44820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04112" y="3140968"/>
            <a:ext cx="4320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789040"/>
            <a:ext cx="7393317" cy="2817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31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43809" y="1334444"/>
            <a:ext cx="371427" cy="400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52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7364" y="5370987"/>
            <a:ext cx="315894" cy="332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977142" y="2258114"/>
            <a:ext cx="428571" cy="390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4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48570" y="4163592"/>
            <a:ext cx="2611325" cy="504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63</cp:revision>
  <dcterms:created xsi:type="dcterms:W3CDTF">2015-09-16T06:44:00Z</dcterms:created>
  <dcterms:modified xsi:type="dcterms:W3CDTF">2024-07-29T08:34:15Z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