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13" r:id="rId5"/>
    <p:sldId id="306" r:id="rId6"/>
    <p:sldId id="307" r:id="rId7"/>
    <p:sldId id="315" r:id="rId8"/>
    <p:sldId id="308" r:id="rId9"/>
    <p:sldId id="309" r:id="rId10"/>
    <p:sldId id="310" r:id="rId11"/>
    <p:sldId id="311" r:id="rId12"/>
    <p:sldId id="319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0" name="yt_shape_14500"/>
          <p:cNvSpPr txBox="1"/>
          <p:nvPr/>
        </p:nvSpPr>
        <p:spPr>
          <a:xfrm>
            <a:off x="7343060" y="900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>——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</a:p>
        </p:txBody>
      </p:sp>
      <p:sp>
        <p:nvSpPr>
          <p:cNvPr id="14501" name="yt_shape_14501"/>
          <p:cNvSpPr txBox="1"/>
          <p:nvPr/>
        </p:nvSpPr>
        <p:spPr>
          <a:xfrm>
            <a:off x="540119" y="1379302"/>
            <a:ext cx="11492915" cy="5157779"/>
          </a:xfrm>
          <a:prstGeom prst="rect">
            <a:avLst/>
          </a:prstGeom>
          <a:ln>
            <a:solidFill>
              <a:srgbClr val="000000"/>
            </a:solidFill>
            <a:prstDash val="sysDot"/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教材母题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8ed"/>
              </a:rPr>
              <a:t>求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02" name="yt_image_1450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25592" y="2060848"/>
            <a:ext cx="1940814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04" name="yt_shape_14504"/>
          <p:cNvSpPr txBox="1"/>
          <p:nvPr/>
        </p:nvSpPr>
        <p:spPr>
          <a:xfrm>
            <a:off x="540000" y="3212976"/>
            <a:ext cx="7839820" cy="3382007"/>
          </a:xfrm>
          <a:prstGeom prst="rect">
            <a:avLst/>
          </a:prstGeom>
          <a:ln>
            <a:noFill/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阅读下面的解答过程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理由或数学式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对顶角相等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49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等式的性质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12AF878-B3B3-CA82-3416-4803941FF814}"/>
              </a:ext>
            </a:extLst>
          </p:cNvPr>
          <p:cNvSpPr txBox="1"/>
          <p:nvPr/>
        </p:nvSpPr>
        <p:spPr>
          <a:xfrm>
            <a:off x="3569989" y="3641658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89893F-7633-054E-EDE9-63E787E6E3FA}"/>
              </a:ext>
            </a:extLst>
          </p:cNvPr>
          <p:cNvSpPr txBox="1"/>
          <p:nvPr/>
        </p:nvSpPr>
        <p:spPr>
          <a:xfrm>
            <a:off x="2960389" y="411714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对顶角相等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C19DFF-0360-3E8F-DB86-B21A5F9D4DC7}"/>
              </a:ext>
            </a:extLst>
          </p:cNvPr>
          <p:cNvSpPr txBox="1"/>
          <p:nvPr/>
        </p:nvSpPr>
        <p:spPr>
          <a:xfrm>
            <a:off x="2279576" y="4592634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D9A6E2-9A34-101A-E2FD-2C55FFCE83F9}"/>
              </a:ext>
            </a:extLst>
          </p:cNvPr>
          <p:cNvSpPr txBox="1"/>
          <p:nvPr/>
        </p:nvSpPr>
        <p:spPr>
          <a:xfrm>
            <a:off x="4179589" y="4592634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911F76-39D7-D2DC-409B-3F296135CC56}"/>
              </a:ext>
            </a:extLst>
          </p:cNvPr>
          <p:cNvSpPr txBox="1"/>
          <p:nvPr/>
        </p:nvSpPr>
        <p:spPr>
          <a:xfrm>
            <a:off x="2072977" y="5068122"/>
            <a:ext cx="789685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8BDA80C-6B87-6398-769E-4F3EA4D4578E}"/>
              </a:ext>
            </a:extLst>
          </p:cNvPr>
          <p:cNvSpPr txBox="1"/>
          <p:nvPr/>
        </p:nvSpPr>
        <p:spPr>
          <a:xfrm>
            <a:off x="3722389" y="554361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同旁内角互补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86425E3-42FE-255F-5696-C129B18D6B6E}"/>
              </a:ext>
            </a:extLst>
          </p:cNvPr>
          <p:cNvSpPr txBox="1"/>
          <p:nvPr/>
        </p:nvSpPr>
        <p:spPr>
          <a:xfrm>
            <a:off x="2279576" y="6019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0" name="yt_shape_14560"/>
          <p:cNvSpPr txBox="1"/>
          <p:nvPr/>
        </p:nvSpPr>
        <p:spPr>
          <a:xfrm>
            <a:off x="540000" y="900000"/>
            <a:ext cx="668933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的位置关系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4563" name="yt_image_14563" title="H_119.064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031" y="2010970"/>
            <a:ext cx="2020968" cy="151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66" name="yt_shape_14566"/>
          <p:cNvSpPr txBox="1"/>
          <p:nvPr/>
        </p:nvSpPr>
        <p:spPr>
          <a:xfrm>
            <a:off x="540000" y="3725905"/>
            <a:ext cx="2105705" cy="13867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00" b="0" i="0" u="none" spc="-7700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  <a:r>
              <a:rPr lang="en-US" altLang="zh-CN" sz="7700" b="0" i="0" u="none" spc="14495">
                <a:solidFill>
                  <a:srgbClr val="1EE3CF"/>
                </a:solidFill>
                <a:effectLst/>
                <a:latin typeface="Times New Roman" pitchFamily="77"/>
                <a:ea typeface="宋体" pitchFamily="77"/>
              </a:rPr>
              <a:t> </a:t>
            </a:r>
          </a:p>
        </p:txBody>
      </p:sp>
      <p:pic>
        <p:nvPicPr>
          <p:cNvPr id="14565" name="yt_image_14565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1702" y="2957809"/>
            <a:ext cx="2084832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50F5CE-AE04-84EE-9D24-1DE74CCF47C4}"/>
              </a:ext>
            </a:extLst>
          </p:cNvPr>
          <p:cNvSpPr txBox="1"/>
          <p:nvPr/>
        </p:nvSpPr>
        <p:spPr>
          <a:xfrm>
            <a:off x="449989" y="1804170"/>
            <a:ext cx="44314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A4E49C-DD0E-D87C-7CC6-991403CA0671}"/>
              </a:ext>
            </a:extLst>
          </p:cNvPr>
          <p:cNvSpPr txBox="1"/>
          <p:nvPr/>
        </p:nvSpPr>
        <p:spPr>
          <a:xfrm>
            <a:off x="449989" y="2279658"/>
            <a:ext cx="6580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568" name="yt_shape_14568"/>
          <p:cNvSpPr txBox="1"/>
          <p:nvPr/>
        </p:nvSpPr>
        <p:spPr>
          <a:xfrm>
            <a:off x="540000" y="2848758"/>
            <a:ext cx="197650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8D5E9C-8732-3CC3-53E7-3E5AEE2F61B9}"/>
              </a:ext>
            </a:extLst>
          </p:cNvPr>
          <p:cNvSpPr txBox="1"/>
          <p:nvPr/>
        </p:nvSpPr>
        <p:spPr>
          <a:xfrm>
            <a:off x="449989" y="280195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0A1738-9272-4208-CEB5-0D49AFFEA3E9}"/>
              </a:ext>
            </a:extLst>
          </p:cNvPr>
          <p:cNvSpPr txBox="1"/>
          <p:nvPr/>
        </p:nvSpPr>
        <p:spPr>
          <a:xfrm>
            <a:off x="449989" y="3277440"/>
            <a:ext cx="1788223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1B0F0B6-A778-72E4-C15C-B04699B51A58}"/>
              </a:ext>
            </a:extLst>
          </p:cNvPr>
          <p:cNvSpPr txBox="1"/>
          <p:nvPr/>
        </p:nvSpPr>
        <p:spPr>
          <a:xfrm>
            <a:off x="449989" y="375292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9B01CD-CF9F-C67B-8F1C-E567785B83BA}"/>
              </a:ext>
            </a:extLst>
          </p:cNvPr>
          <p:cNvSpPr txBox="1"/>
          <p:nvPr/>
        </p:nvSpPr>
        <p:spPr>
          <a:xfrm>
            <a:off x="449989" y="4228416"/>
            <a:ext cx="213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A35EF9D-B3EB-4272-3C6F-862CDCD89F8C}"/>
              </a:ext>
            </a:extLst>
          </p:cNvPr>
          <p:cNvSpPr txBox="1"/>
          <p:nvPr/>
        </p:nvSpPr>
        <p:spPr>
          <a:xfrm>
            <a:off x="449989" y="4703904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5B136C7-B591-B57B-AF4E-0AA7A9495BC8}"/>
              </a:ext>
            </a:extLst>
          </p:cNvPr>
          <p:cNvSpPr txBox="1"/>
          <p:nvPr/>
        </p:nvSpPr>
        <p:spPr>
          <a:xfrm>
            <a:off x="449989" y="5179392"/>
            <a:ext cx="18406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69" name="yt_shape_14569"/>
          <p:cNvSpPr txBox="1"/>
          <p:nvPr/>
        </p:nvSpPr>
        <p:spPr>
          <a:xfrm>
            <a:off x="540000" y="900000"/>
            <a:ext cx="7195881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4571" name="yt_image_14571" title="H_119.064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31031" y="1531667"/>
            <a:ext cx="2020968" cy="151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0DBE327-D271-57BA-0C35-74A9262BEF5F}"/>
              </a:ext>
            </a:extLst>
          </p:cNvPr>
          <p:cNvSpPr txBox="1"/>
          <p:nvPr/>
        </p:nvSpPr>
        <p:spPr>
          <a:xfrm>
            <a:off x="449989" y="1328682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DB4E8A-EA90-D32B-E88C-CB1007A8DB41}"/>
              </a:ext>
            </a:extLst>
          </p:cNvPr>
          <p:cNvSpPr txBox="1"/>
          <p:nvPr/>
        </p:nvSpPr>
        <p:spPr>
          <a:xfrm>
            <a:off x="449989" y="1804170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129962-B20C-0E84-E9AB-FD48DBE9616F}"/>
              </a:ext>
            </a:extLst>
          </p:cNvPr>
          <p:cNvSpPr txBox="1"/>
          <p:nvPr/>
        </p:nvSpPr>
        <p:spPr>
          <a:xfrm>
            <a:off x="449989" y="2279658"/>
            <a:ext cx="3432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BFBA3D-2177-7B5F-3EB9-B149FA2866DA}"/>
              </a:ext>
            </a:extLst>
          </p:cNvPr>
          <p:cNvSpPr txBox="1"/>
          <p:nvPr/>
        </p:nvSpPr>
        <p:spPr>
          <a:xfrm>
            <a:off x="449989" y="2755146"/>
            <a:ext cx="2061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357DF0-9CCF-C727-45F0-AB7F3E89F877}"/>
              </a:ext>
            </a:extLst>
          </p:cNvPr>
          <p:cNvSpPr txBox="1"/>
          <p:nvPr/>
        </p:nvSpPr>
        <p:spPr>
          <a:xfrm>
            <a:off x="449989" y="3230634"/>
            <a:ext cx="2289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B0AF241-7F7B-8B49-5702-F5F1BD1A1B60}"/>
              </a:ext>
            </a:extLst>
          </p:cNvPr>
          <p:cNvSpPr txBox="1"/>
          <p:nvPr/>
        </p:nvSpPr>
        <p:spPr>
          <a:xfrm>
            <a:off x="449989" y="3706122"/>
            <a:ext cx="6509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D0505C-ABC6-57D6-C81B-5291AF506181}"/>
              </a:ext>
            </a:extLst>
          </p:cNvPr>
          <p:cNvSpPr txBox="1"/>
          <p:nvPr/>
        </p:nvSpPr>
        <p:spPr>
          <a:xfrm>
            <a:off x="449989" y="4181610"/>
            <a:ext cx="213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484251E-AE22-6C44-EF13-0A68014A8283}"/>
              </a:ext>
            </a:extLst>
          </p:cNvPr>
          <p:cNvSpPr txBox="1"/>
          <p:nvPr/>
        </p:nvSpPr>
        <p:spPr>
          <a:xfrm>
            <a:off x="449989" y="465709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109D71F-580F-E0A3-9238-6288FCE6D318}"/>
              </a:ext>
            </a:extLst>
          </p:cNvPr>
          <p:cNvSpPr txBox="1"/>
          <p:nvPr/>
        </p:nvSpPr>
        <p:spPr>
          <a:xfrm>
            <a:off x="449989" y="5132586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6D4D9C4-F0F2-934A-9B58-3FD376A60915}"/>
              </a:ext>
            </a:extLst>
          </p:cNvPr>
          <p:cNvSpPr txBox="1"/>
          <p:nvPr/>
        </p:nvSpPr>
        <p:spPr>
          <a:xfrm>
            <a:off x="449989" y="5608074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05" name="yt_shape_1450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【变式训练】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推理填空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66eb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08" name="yt_image_14508" title="H_10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00256" y="2636912"/>
            <a:ext cx="213398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10" name="yt_shape_14510"/>
          <p:cNvSpPr txBox="1"/>
          <p:nvPr/>
        </p:nvSpPr>
        <p:spPr>
          <a:xfrm>
            <a:off x="540119" y="2768910"/>
            <a:ext cx="123110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2" name="yt_shape_14511">
            <a:extLst>
              <a:ext uri="{FF2B5EF4-FFF2-40B4-BE49-F238E27FC236}">
                <a16:creationId xmlns:a16="http://schemas.microsoft.com/office/drawing/2014/main" id="{B74C0B00-574F-9CBF-4DAD-12409CAA3B6E}"/>
              </a:ext>
            </a:extLst>
          </p:cNvPr>
          <p:cNvSpPr txBox="1"/>
          <p:nvPr/>
        </p:nvSpPr>
        <p:spPr>
          <a:xfrm>
            <a:off x="540119" y="3180946"/>
            <a:ext cx="8047075" cy="28997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证明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同位角相等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78768BE-7E2E-1E7B-53E5-E12C684F5370}"/>
              </a:ext>
            </a:extLst>
          </p:cNvPr>
          <p:cNvSpPr txBox="1"/>
          <p:nvPr/>
        </p:nvSpPr>
        <p:spPr>
          <a:xfrm>
            <a:off x="3728296" y="360962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垂直的定义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F0A955-2001-434C-7812-7FD7A10D1D22}"/>
              </a:ext>
            </a:extLst>
          </p:cNvPr>
          <p:cNvSpPr txBox="1"/>
          <p:nvPr/>
        </p:nvSpPr>
        <p:spPr>
          <a:xfrm>
            <a:off x="1107333" y="4509120"/>
            <a:ext cx="1529462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A8B2A66-D6CB-61F2-93FC-C93E966742FC}"/>
              </a:ext>
            </a:extLst>
          </p:cNvPr>
          <p:cNvSpPr txBox="1"/>
          <p:nvPr/>
        </p:nvSpPr>
        <p:spPr>
          <a:xfrm>
            <a:off x="4152158" y="5036092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FEDF223-083A-CE23-C173-9779E12213F4}"/>
              </a:ext>
            </a:extLst>
          </p:cNvPr>
          <p:cNvSpPr txBox="1"/>
          <p:nvPr/>
        </p:nvSpPr>
        <p:spPr>
          <a:xfrm>
            <a:off x="3693371" y="551158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11" name="yt_shape_14511"/>
          <p:cNvSpPr txBox="1"/>
          <p:nvPr/>
        </p:nvSpPr>
        <p:spPr>
          <a:xfrm>
            <a:off x="540000" y="900000"/>
            <a:ext cx="8047075" cy="23849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平角的定义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内错角相等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两直线平行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108AC8-9F24-8D39-D4AB-566EADC12249}"/>
              </a:ext>
            </a:extLst>
          </p:cNvPr>
          <p:cNvSpPr txBox="1"/>
          <p:nvPr/>
        </p:nvSpPr>
        <p:spPr>
          <a:xfrm>
            <a:off x="3786914" y="133286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EEBF9A4-79DE-7C37-D60E-CB88145ABB04}"/>
              </a:ext>
            </a:extLst>
          </p:cNvPr>
          <p:cNvSpPr txBox="1"/>
          <p:nvPr/>
        </p:nvSpPr>
        <p:spPr>
          <a:xfrm>
            <a:off x="3763102" y="2283836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同角的余角相等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508" title="H_108">
            <a:extLst>
              <a:ext uri="{FF2B5EF4-FFF2-40B4-BE49-F238E27FC236}">
                <a16:creationId xmlns:a16="http://schemas.microsoft.com/office/drawing/2014/main" id="{48776EC4-EA1E-C066-E2C3-7CC74F73DF16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34459" y="1492147"/>
            <a:ext cx="2133981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2" name="yt_shape_1452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6f0c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23" name="yt_image_14523" title="H_164.9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13210" y="2011799"/>
            <a:ext cx="1703070" cy="209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5" name="yt_shape_14525"/>
          <p:cNvSpPr txBox="1"/>
          <p:nvPr/>
        </p:nvSpPr>
        <p:spPr>
          <a:xfrm>
            <a:off x="540000" y="1905095"/>
            <a:ext cx="4127733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8B4090-0CB4-171E-B515-C7AD1C797C77}"/>
              </a:ext>
            </a:extLst>
          </p:cNvPr>
          <p:cNvSpPr txBox="1"/>
          <p:nvPr/>
        </p:nvSpPr>
        <p:spPr>
          <a:xfrm>
            <a:off x="449989" y="1858289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66E79D-83CB-E4C7-8CFB-B92ACB9CBDC0}"/>
              </a:ext>
            </a:extLst>
          </p:cNvPr>
          <p:cNvSpPr txBox="1"/>
          <p:nvPr/>
        </p:nvSpPr>
        <p:spPr>
          <a:xfrm>
            <a:off x="449989" y="2333777"/>
            <a:ext cx="414566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07F362E-6A26-6CF3-AFFB-BAB1384AB90B}"/>
              </a:ext>
            </a:extLst>
          </p:cNvPr>
          <p:cNvSpPr txBox="1"/>
          <p:nvPr/>
        </p:nvSpPr>
        <p:spPr>
          <a:xfrm>
            <a:off x="449989" y="2809265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C30545B-8CFC-79CD-3B7F-8C635AD9A338}"/>
              </a:ext>
            </a:extLst>
          </p:cNvPr>
          <p:cNvSpPr txBox="1"/>
          <p:nvPr/>
        </p:nvSpPr>
        <p:spPr>
          <a:xfrm>
            <a:off x="449989" y="3284753"/>
            <a:ext cx="2485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06A351-F514-179D-F2C0-FF81A6A012FE}"/>
              </a:ext>
            </a:extLst>
          </p:cNvPr>
          <p:cNvSpPr txBox="1"/>
          <p:nvPr/>
        </p:nvSpPr>
        <p:spPr>
          <a:xfrm>
            <a:off x="449989" y="3760241"/>
            <a:ext cx="187553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C094AA-9B36-B59A-CC85-D6EE5769EFD9}"/>
              </a:ext>
            </a:extLst>
          </p:cNvPr>
          <p:cNvSpPr txBox="1"/>
          <p:nvPr/>
        </p:nvSpPr>
        <p:spPr>
          <a:xfrm>
            <a:off x="449989" y="4235729"/>
            <a:ext cx="206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0FEA019-868C-A293-494B-DA206246DFB5}"/>
              </a:ext>
            </a:extLst>
          </p:cNvPr>
          <p:cNvSpPr txBox="1"/>
          <p:nvPr/>
        </p:nvSpPr>
        <p:spPr>
          <a:xfrm>
            <a:off x="449989" y="4711217"/>
            <a:ext cx="20041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26" name="yt_shape_14526"/>
          <p:cNvSpPr txBox="1"/>
          <p:nvPr/>
        </p:nvSpPr>
        <p:spPr>
          <a:xfrm>
            <a:off x="540000" y="900000"/>
            <a:ext cx="5362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27" name="yt_image_14527" title="H_82.8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2450" y="1531667"/>
            <a:ext cx="1927098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29" name="yt_shape_14529"/>
          <p:cNvSpPr txBox="1"/>
          <p:nvPr/>
        </p:nvSpPr>
        <p:spPr>
          <a:xfrm>
            <a:off x="540000" y="2634925"/>
            <a:ext cx="8755602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请补充下列解题过程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AFD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293462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2EA187F-493F-6114-5AD9-7FECC1012859}"/>
              </a:ext>
            </a:extLst>
          </p:cNvPr>
          <p:cNvSpPr txBox="1"/>
          <p:nvPr/>
        </p:nvSpPr>
        <p:spPr>
          <a:xfrm>
            <a:off x="2778852" y="3539095"/>
            <a:ext cx="38376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29F9B84-577B-D0B1-D422-6917276A8398}"/>
              </a:ext>
            </a:extLst>
          </p:cNvPr>
          <p:cNvSpPr txBox="1"/>
          <p:nvPr/>
        </p:nvSpPr>
        <p:spPr>
          <a:xfrm>
            <a:off x="3551964" y="401458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84214FC-09DC-3861-E47F-D6E1FFC85A3F}"/>
              </a:ext>
            </a:extLst>
          </p:cNvPr>
          <p:cNvSpPr txBox="1"/>
          <p:nvPr/>
        </p:nvSpPr>
        <p:spPr>
          <a:xfrm>
            <a:off x="1059589" y="4965559"/>
            <a:ext cx="2239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9E99A6-DCEC-9120-4EC9-102DB1DF2631}"/>
              </a:ext>
            </a:extLst>
          </p:cNvPr>
          <p:cNvSpPr txBox="1"/>
          <p:nvPr/>
        </p:nvSpPr>
        <p:spPr>
          <a:xfrm>
            <a:off x="3880577" y="4965559"/>
            <a:ext cx="155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12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12"/>
                <a:ea typeface="宋体" pitchFamily="12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D6B7990-1B63-6373-208F-D473FBDEA357}"/>
              </a:ext>
            </a:extLst>
          </p:cNvPr>
          <p:cNvSpPr txBox="1"/>
          <p:nvPr/>
        </p:nvSpPr>
        <p:spPr>
          <a:xfrm>
            <a:off x="1107214" y="5441047"/>
            <a:ext cx="1564387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B672A39-1BB8-365F-C559-CBB5102F26D4}"/>
              </a:ext>
            </a:extLst>
          </p:cNvPr>
          <p:cNvSpPr txBox="1"/>
          <p:nvPr/>
        </p:nvSpPr>
        <p:spPr>
          <a:xfrm>
            <a:off x="3405914" y="5441047"/>
            <a:ext cx="3837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6" name="yt_shape_1453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若增加条件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f85f"/>
              </a:rPr>
              <a:t>有何位置关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可直接运用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同旁内角互补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201B2F9-331E-CBAB-556D-A4E442523D36}"/>
              </a:ext>
            </a:extLst>
          </p:cNvPr>
          <p:cNvSpPr txBox="1"/>
          <p:nvPr/>
        </p:nvSpPr>
        <p:spPr>
          <a:xfrm>
            <a:off x="450108" y="1804170"/>
            <a:ext cx="36694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3CAA52-76EC-A240-A12F-DE9B81DFCED7}"/>
              </a:ext>
            </a:extLst>
          </p:cNvPr>
          <p:cNvSpPr txBox="1"/>
          <p:nvPr/>
        </p:nvSpPr>
        <p:spPr>
          <a:xfrm>
            <a:off x="450108" y="2279658"/>
            <a:ext cx="31360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82CD990-A450-D9E7-DAC9-0F9DAE271E29}"/>
              </a:ext>
            </a:extLst>
          </p:cNvPr>
          <p:cNvSpPr txBox="1"/>
          <p:nvPr/>
        </p:nvSpPr>
        <p:spPr>
          <a:xfrm>
            <a:off x="450108" y="2755146"/>
            <a:ext cx="787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733F4C3-A9EC-27F4-699F-C3A2C54A7DA9}"/>
              </a:ext>
            </a:extLst>
          </p:cNvPr>
          <p:cNvSpPr txBox="1"/>
          <p:nvPr/>
        </p:nvSpPr>
        <p:spPr>
          <a:xfrm>
            <a:off x="450108" y="3230634"/>
            <a:ext cx="350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0FA63C0-3C6C-3130-80D9-0F0C3BFEC80F}"/>
              </a:ext>
            </a:extLst>
          </p:cNvPr>
          <p:cNvSpPr txBox="1"/>
          <p:nvPr/>
        </p:nvSpPr>
        <p:spPr>
          <a:xfrm>
            <a:off x="450108" y="3706122"/>
            <a:ext cx="545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53DC23B-DFC6-0E4B-7206-FBD61D2FCF81}"/>
              </a:ext>
            </a:extLst>
          </p:cNvPr>
          <p:cNvSpPr txBox="1"/>
          <p:nvPr/>
        </p:nvSpPr>
        <p:spPr>
          <a:xfrm>
            <a:off x="450108" y="4181610"/>
            <a:ext cx="6031611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527" title="H_82.89">
            <a:extLst>
              <a:ext uri="{FF2B5EF4-FFF2-40B4-BE49-F238E27FC236}">
                <a16:creationId xmlns:a16="http://schemas.microsoft.com/office/drawing/2014/main" id="{4A998AD5-0FE5-C205-FD65-D8B062B86D03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60296" y="1702443"/>
            <a:ext cx="1927098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38" name="yt_shape_14538"/>
          <p:cNvSpPr txBox="1"/>
          <p:nvPr/>
        </p:nvSpPr>
        <p:spPr>
          <a:xfrm>
            <a:off x="540120" y="76470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ba44"/>
              </a:rPr>
              <a:t>平分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FG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AGC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GF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下面是某同学的解答过程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c6e0"/>
              </a:rPr>
              <a:t>请把该解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答过程补充完整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4539" name="yt_image_14539" title="H_112.23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7698" y="2118928"/>
            <a:ext cx="155790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545" name="yt_shape_14545"/>
              <p:cNvSpPr txBox="1"/>
              <p:nvPr/>
            </p:nvSpPr>
            <p:spPr>
              <a:xfrm>
                <a:off x="540120" y="2137003"/>
                <a:ext cx="8638583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BAG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AGD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∥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BAG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BAG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FG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AGC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Cambria Math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GF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4545" name="yt_shape_145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137003"/>
                <a:ext cx="8638583" cy="4665316"/>
              </a:xfrm>
              <a:prstGeom prst="rect">
                <a:avLst/>
              </a:prstGeom>
              <a:blipFill>
                <a:blip r:embed="rId3"/>
                <a:stretch>
                  <a:fillRect l="-2188" t="-1176" r="-1129" b="-32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D90F0D8-C9A7-FF65-9FCF-5B9267A1B026}"/>
              </a:ext>
            </a:extLst>
          </p:cNvPr>
          <p:cNvSpPr txBox="1"/>
          <p:nvPr/>
        </p:nvSpPr>
        <p:spPr>
          <a:xfrm>
            <a:off x="1715347" y="2492896"/>
            <a:ext cx="956374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B4BE36-261F-75B7-88E2-02BA842EB70D}"/>
              </a:ext>
            </a:extLst>
          </p:cNvPr>
          <p:cNvSpPr txBox="1"/>
          <p:nvPr/>
        </p:nvSpPr>
        <p:spPr>
          <a:xfrm>
            <a:off x="3406034" y="2492896"/>
            <a:ext cx="41424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同旁内角互补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FFDC05-DAE5-E35A-26B4-7E83706A9AA2}"/>
              </a:ext>
            </a:extLst>
          </p:cNvPr>
          <p:cNvSpPr txBox="1"/>
          <p:nvPr/>
        </p:nvSpPr>
        <p:spPr>
          <a:xfrm>
            <a:off x="2356697" y="3041173"/>
            <a:ext cx="1494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1388C85-C460-3EFF-9EE7-F1B94552F8EC}"/>
              </a:ext>
            </a:extLst>
          </p:cNvPr>
          <p:cNvSpPr txBox="1"/>
          <p:nvPr/>
        </p:nvSpPr>
        <p:spPr>
          <a:xfrm>
            <a:off x="4585547" y="304117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174CD1-9C61-24FE-1CE2-F5BE6353DDCE}"/>
              </a:ext>
            </a:extLst>
          </p:cNvPr>
          <p:cNvSpPr txBox="1"/>
          <p:nvPr/>
        </p:nvSpPr>
        <p:spPr>
          <a:xfrm>
            <a:off x="2045547" y="3992149"/>
            <a:ext cx="147707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2E6DE1-E04B-B5D2-DA31-F88C793B1AAD}"/>
              </a:ext>
            </a:extLst>
          </p:cNvPr>
          <p:cNvSpPr txBox="1"/>
          <p:nvPr/>
        </p:nvSpPr>
        <p:spPr>
          <a:xfrm>
            <a:off x="4256934" y="3992149"/>
            <a:ext cx="261848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角平分线的定义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F059807-7E85-0559-8D3C-863B6D55DF71}"/>
              </a:ext>
            </a:extLst>
          </p:cNvPr>
          <p:cNvSpPr txBox="1"/>
          <p:nvPr/>
        </p:nvSpPr>
        <p:spPr>
          <a:xfrm>
            <a:off x="2045547" y="5139086"/>
            <a:ext cx="1494536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999A39F-7EAB-8D8B-BADA-0F92DEFFF3D3}"/>
              </a:ext>
            </a:extLst>
          </p:cNvPr>
          <p:cNvSpPr txBox="1"/>
          <p:nvPr/>
        </p:nvSpPr>
        <p:spPr>
          <a:xfrm>
            <a:off x="2888509" y="5810535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F2E55C-AFAA-CAC8-CC36-48F1DC1ED4E3}"/>
              </a:ext>
            </a:extLst>
          </p:cNvPr>
          <p:cNvSpPr txBox="1"/>
          <p:nvPr/>
        </p:nvSpPr>
        <p:spPr>
          <a:xfrm>
            <a:off x="2778972" y="6286023"/>
            <a:ext cx="3837686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2" name="yt_shape_1455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40c0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53" name="yt_image_14553" title="H_104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0423" y="2011799"/>
            <a:ext cx="1909953" cy="1332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5" name="yt_shape_14555"/>
          <p:cNvSpPr txBox="1"/>
          <p:nvPr/>
        </p:nvSpPr>
        <p:spPr>
          <a:xfrm>
            <a:off x="540000" y="1890223"/>
            <a:ext cx="658513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同位角相等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已知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等式的性质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等量代换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内错角相等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两直线平行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A3B30C-B7E7-0B45-003C-3A8637F7FDC9}"/>
              </a:ext>
            </a:extLst>
          </p:cNvPr>
          <p:cNvSpPr txBox="1"/>
          <p:nvPr/>
        </p:nvSpPr>
        <p:spPr>
          <a:xfrm>
            <a:off x="449989" y="1843417"/>
            <a:ext cx="37456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154C6C8-4902-A4C9-CF1F-3408E4591FDF}"/>
              </a:ext>
            </a:extLst>
          </p:cNvPr>
          <p:cNvSpPr txBox="1"/>
          <p:nvPr/>
        </p:nvSpPr>
        <p:spPr>
          <a:xfrm>
            <a:off x="449989" y="2318905"/>
            <a:ext cx="6318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同位角相等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E302D52-30D1-A58D-6DE1-4193ECE7404B}"/>
              </a:ext>
            </a:extLst>
          </p:cNvPr>
          <p:cNvSpPr txBox="1"/>
          <p:nvPr/>
        </p:nvSpPr>
        <p:spPr>
          <a:xfrm>
            <a:off x="449989" y="2794393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B5A99CD-D699-B24F-3BE9-CADBF6F89B88}"/>
              </a:ext>
            </a:extLst>
          </p:cNvPr>
          <p:cNvSpPr txBox="1"/>
          <p:nvPr/>
        </p:nvSpPr>
        <p:spPr>
          <a:xfrm>
            <a:off x="449989" y="3269881"/>
            <a:ext cx="418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F08DB5-BEB7-563E-9FC9-98F6BAF7CB5B}"/>
              </a:ext>
            </a:extLst>
          </p:cNvPr>
          <p:cNvSpPr txBox="1"/>
          <p:nvPr/>
        </p:nvSpPr>
        <p:spPr>
          <a:xfrm>
            <a:off x="449989" y="3745369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已知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78AC9A-11CC-0C23-5D61-73D3D9EEF0EE}"/>
              </a:ext>
            </a:extLst>
          </p:cNvPr>
          <p:cNvSpPr txBox="1"/>
          <p:nvPr/>
        </p:nvSpPr>
        <p:spPr>
          <a:xfrm>
            <a:off x="449989" y="4220857"/>
            <a:ext cx="6701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等式的性质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52FE46-D01B-7E10-B953-0182EC79B9B5}"/>
              </a:ext>
            </a:extLst>
          </p:cNvPr>
          <p:cNvSpPr txBox="1"/>
          <p:nvPr/>
        </p:nvSpPr>
        <p:spPr>
          <a:xfrm>
            <a:off x="449989" y="4696345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C2AEB6A-6C99-A8AC-2FA7-1F3E5860106D}"/>
              </a:ext>
            </a:extLst>
          </p:cNvPr>
          <p:cNvSpPr txBox="1"/>
          <p:nvPr/>
        </p:nvSpPr>
        <p:spPr>
          <a:xfrm>
            <a:off x="449989" y="5171833"/>
            <a:ext cx="4390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等量代换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6E4F0AC-CDB9-7BD1-A97C-2540D02AA944}"/>
              </a:ext>
            </a:extLst>
          </p:cNvPr>
          <p:cNvSpPr txBox="1"/>
          <p:nvPr/>
        </p:nvSpPr>
        <p:spPr>
          <a:xfrm>
            <a:off x="449989" y="5647321"/>
            <a:ext cx="5709348" cy="51798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内错角相等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两直线平行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56" name="yt_shape_1455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bcc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4557" name="yt_image_14557" title="H_118.3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2390" y="2011799"/>
            <a:ext cx="1021842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559" name="yt_shape_14559"/>
          <p:cNvSpPr txBox="1"/>
          <p:nvPr/>
        </p:nvSpPr>
        <p:spPr>
          <a:xfrm>
            <a:off x="540000" y="1891630"/>
            <a:ext cx="505907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证明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Cambria Math" pitchFamily="24"/>
                <a:ea typeface="Cambria Math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3F19C33-0A95-6DAD-A996-44E93625E495}"/>
              </a:ext>
            </a:extLst>
          </p:cNvPr>
          <p:cNvSpPr txBox="1"/>
          <p:nvPr/>
        </p:nvSpPr>
        <p:spPr>
          <a:xfrm>
            <a:off x="449989" y="1844824"/>
            <a:ext cx="4572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证明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890999-C036-ADF8-458E-FB9AB202AB19}"/>
              </a:ext>
            </a:extLst>
          </p:cNvPr>
          <p:cNvSpPr txBox="1"/>
          <p:nvPr/>
        </p:nvSpPr>
        <p:spPr>
          <a:xfrm>
            <a:off x="449989" y="2320312"/>
            <a:ext cx="18406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Cambria Math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85181B-438E-2CA1-1D62-25F84191B891}"/>
              </a:ext>
            </a:extLst>
          </p:cNvPr>
          <p:cNvSpPr txBox="1"/>
          <p:nvPr/>
        </p:nvSpPr>
        <p:spPr>
          <a:xfrm>
            <a:off x="449989" y="2795800"/>
            <a:ext cx="5190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E0484CE-B5B6-72F2-0CFE-08AE88118A59}"/>
              </a:ext>
            </a:extLst>
          </p:cNvPr>
          <p:cNvSpPr txBox="1"/>
          <p:nvPr/>
        </p:nvSpPr>
        <p:spPr>
          <a:xfrm>
            <a:off x="449989" y="3271288"/>
            <a:ext cx="2654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F6AA5D-C3B1-EC56-88F7-86FAD582BA83}"/>
              </a:ext>
            </a:extLst>
          </p:cNvPr>
          <p:cNvSpPr txBox="1"/>
          <p:nvPr/>
        </p:nvSpPr>
        <p:spPr>
          <a:xfrm>
            <a:off x="449989" y="3746776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1E25793-D152-72B2-133E-8D60FB81F38A}"/>
              </a:ext>
            </a:extLst>
          </p:cNvPr>
          <p:cNvSpPr txBox="1"/>
          <p:nvPr/>
        </p:nvSpPr>
        <p:spPr>
          <a:xfrm>
            <a:off x="449989" y="4222264"/>
            <a:ext cx="27994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1768</Words>
  <Application>Microsoft Office PowerPoint</Application>
  <PresentationFormat>宽屏</PresentationFormat>
  <Paragraphs>175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等线</vt:lpstr>
      <vt:lpstr>等线 Light</vt:lpstr>
      <vt:lpstr>黑体</vt:lpstr>
      <vt:lpstr>楷体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8</cp:revision>
  <dcterms:created xsi:type="dcterms:W3CDTF">2024-07-28T05:44:51Z</dcterms:created>
  <dcterms:modified xsi:type="dcterms:W3CDTF">2024-07-30T07:44:15Z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