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6AB153-060A-4EC7-8388-A6F93D59DB7F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EADBA-036B-49A7-BEAE-6253ADEC0BC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931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EADBA-036B-49A7-BEAE-6253ADEC0BC8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5407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EADBA-036B-49A7-BEAE-6253ADEC0BC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8914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4EADBA-036B-49A7-BEAE-6253ADEC0BC8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97568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9FA7F5F-AF07-8B10-488B-119D0A29BA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16684" y="2814097"/>
            <a:ext cx="7758633" cy="122980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B13586-07AD-CB29-A764-FCCFDE1C21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D41DED-2BCD-EC92-3529-E09152910BBC}"/>
              </a:ext>
            </a:extLst>
          </p:cNvPr>
          <p:cNvSpPr/>
          <p:nvPr/>
        </p:nvSpPr>
        <p:spPr bwMode="white">
          <a:xfrm>
            <a:off x="681904" y="1124744"/>
            <a:ext cx="8438432" cy="55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2C2241C1-49B9-F944-3648-4716CD36873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0" t="55158"/>
          <a:stretch/>
        </p:blipFill>
        <p:spPr>
          <a:xfrm>
            <a:off x="6120000" y="2852936"/>
            <a:ext cx="3470172" cy="258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B79B8C9-0B50-89F7-5907-FFA51A6770AD}"/>
              </a:ext>
            </a:extLst>
          </p:cNvPr>
          <p:cNvSpPr/>
          <p:nvPr/>
        </p:nvSpPr>
        <p:spPr bwMode="white">
          <a:xfrm>
            <a:off x="681904" y="2132856"/>
            <a:ext cx="5918152" cy="55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4797B33-2CE2-1E37-B347-407EDF799081}"/>
              </a:ext>
            </a:extLst>
          </p:cNvPr>
          <p:cNvSpPr/>
          <p:nvPr/>
        </p:nvSpPr>
        <p:spPr bwMode="white">
          <a:xfrm>
            <a:off x="720000" y="2875374"/>
            <a:ext cx="3215760" cy="55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5B30F65-885B-5DD6-7A18-0030C239A572}"/>
              </a:ext>
            </a:extLst>
          </p:cNvPr>
          <p:cNvSpPr/>
          <p:nvPr/>
        </p:nvSpPr>
        <p:spPr bwMode="white">
          <a:xfrm>
            <a:off x="720000" y="3844226"/>
            <a:ext cx="3215760" cy="55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7067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A715A2-824C-253D-A781-C7B9C735CD2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07009F-64E7-BB19-3C1F-E514B682EF15}"/>
              </a:ext>
            </a:extLst>
          </p:cNvPr>
          <p:cNvSpPr/>
          <p:nvPr/>
        </p:nvSpPr>
        <p:spPr bwMode="white">
          <a:xfrm>
            <a:off x="681904" y="1124570"/>
            <a:ext cx="8006384" cy="6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150F35F-85E6-73E4-2AB9-02C51F5040A8}"/>
              </a:ext>
            </a:extLst>
          </p:cNvPr>
          <p:cNvSpPr/>
          <p:nvPr/>
        </p:nvSpPr>
        <p:spPr bwMode="white">
          <a:xfrm>
            <a:off x="681904" y="1874286"/>
            <a:ext cx="8510440" cy="105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9D2BF68-6420-4158-5F89-8A2F49AEF10F}"/>
              </a:ext>
            </a:extLst>
          </p:cNvPr>
          <p:cNvSpPr/>
          <p:nvPr/>
        </p:nvSpPr>
        <p:spPr bwMode="white">
          <a:xfrm>
            <a:off x="681904" y="3178842"/>
            <a:ext cx="7286304" cy="6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D7FFC0B4-D961-08F5-5486-BA1504A48397}"/>
              </a:ext>
            </a:extLst>
          </p:cNvPr>
          <p:cNvSpPr/>
          <p:nvPr/>
        </p:nvSpPr>
        <p:spPr bwMode="white">
          <a:xfrm>
            <a:off x="681904" y="4149080"/>
            <a:ext cx="8150400" cy="10506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img_16777215">
            <a:extLst>
              <a:ext uri="{FF2B5EF4-FFF2-40B4-BE49-F238E27FC236}">
                <a16:creationId xmlns:a16="http://schemas.microsoft.com/office/drawing/2014/main" id="{3E00D48F-7651-FB91-71D3-3FC7793D3B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0" t="55158"/>
          <a:stretch/>
        </p:blipFill>
        <p:spPr>
          <a:xfrm>
            <a:off x="9096936" y="3068960"/>
            <a:ext cx="2687696" cy="2000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3811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4" grpId="0" animBg="1"/>
      <p:bldP spid="3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67EE71-739A-5985-B4B7-BE362A34816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90" t="55158"/>
          <a:stretch/>
        </p:blipFill>
        <p:spPr>
          <a:xfrm>
            <a:off x="7824192" y="1428404"/>
            <a:ext cx="3470172" cy="2582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B0C12D86-3812-1C30-49E5-9AF3292EDB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4192" y="1484784"/>
            <a:ext cx="3240360" cy="263691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59EFED1-15C7-09DE-CD6D-4530043D80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0FF0D7-CF1D-AB1C-50CC-27DB6CA9CC05}"/>
              </a:ext>
            </a:extLst>
          </p:cNvPr>
          <p:cNvSpPr/>
          <p:nvPr/>
        </p:nvSpPr>
        <p:spPr bwMode="white">
          <a:xfrm>
            <a:off x="681904" y="1210299"/>
            <a:ext cx="6422208" cy="4956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DF09CD3-C4C3-FE70-BDE3-11B49A115D74}"/>
              </a:ext>
            </a:extLst>
          </p:cNvPr>
          <p:cNvSpPr/>
          <p:nvPr/>
        </p:nvSpPr>
        <p:spPr bwMode="white">
          <a:xfrm>
            <a:off x="681904" y="1961430"/>
            <a:ext cx="5342088" cy="6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0B04134-9854-4FF7-8B05-D00FEFE4B45E}"/>
              </a:ext>
            </a:extLst>
          </p:cNvPr>
          <p:cNvSpPr/>
          <p:nvPr/>
        </p:nvSpPr>
        <p:spPr bwMode="white">
          <a:xfrm>
            <a:off x="672000" y="2822098"/>
            <a:ext cx="3470172" cy="6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0A20E28-A7D2-2E15-B054-3CFD0869F720}"/>
              </a:ext>
            </a:extLst>
          </p:cNvPr>
          <p:cNvSpPr/>
          <p:nvPr/>
        </p:nvSpPr>
        <p:spPr bwMode="white">
          <a:xfrm>
            <a:off x="672000" y="3741211"/>
            <a:ext cx="3470172" cy="6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40C2A44E-CF63-6AD7-1996-9D8D1A267716}"/>
              </a:ext>
            </a:extLst>
          </p:cNvPr>
          <p:cNvSpPr/>
          <p:nvPr/>
        </p:nvSpPr>
        <p:spPr bwMode="white">
          <a:xfrm>
            <a:off x="672000" y="4646602"/>
            <a:ext cx="5928056" cy="6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F14FED6-F51E-8ACE-FAAB-59BDFF8E7339}"/>
              </a:ext>
            </a:extLst>
          </p:cNvPr>
          <p:cNvSpPr/>
          <p:nvPr/>
        </p:nvSpPr>
        <p:spPr bwMode="white">
          <a:xfrm>
            <a:off x="672000" y="5345806"/>
            <a:ext cx="9816488" cy="67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870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D1AD6F-8168-4C2D-5312-13DFC69D20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5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A6DD6D-65C0-612A-3204-084A6C3252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50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8C27AD-FBD1-9C86-3778-1FC4275F9CAF}"/>
              </a:ext>
            </a:extLst>
          </p:cNvPr>
          <p:cNvSpPr/>
          <p:nvPr/>
        </p:nvSpPr>
        <p:spPr bwMode="white">
          <a:xfrm>
            <a:off x="7700372" y="1197425"/>
            <a:ext cx="496934" cy="31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9AC5E4-CAB0-B718-58E3-CE65D4E0C427}"/>
              </a:ext>
            </a:extLst>
          </p:cNvPr>
          <p:cNvSpPr/>
          <p:nvPr/>
        </p:nvSpPr>
        <p:spPr bwMode="white">
          <a:xfrm>
            <a:off x="7514022" y="1951433"/>
            <a:ext cx="1172454" cy="342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2344ED-78D7-71EB-2CF7-67D03788C285}"/>
              </a:ext>
            </a:extLst>
          </p:cNvPr>
          <p:cNvSpPr/>
          <p:nvPr/>
        </p:nvSpPr>
        <p:spPr bwMode="white">
          <a:xfrm flipV="1">
            <a:off x="1457636" y="2636911"/>
            <a:ext cx="103796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2047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3A9C86-DCDC-1C8F-8AC8-D3CE915D89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63"/>
          <a:stretch/>
        </p:blipFill>
        <p:spPr>
          <a:xfrm>
            <a:off x="720000" y="972001"/>
            <a:ext cx="9984512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DBD29-5B28-8859-375F-AB84427F7EE9}"/>
              </a:ext>
            </a:extLst>
          </p:cNvPr>
          <p:cNvSpPr/>
          <p:nvPr/>
        </p:nvSpPr>
        <p:spPr bwMode="white">
          <a:xfrm>
            <a:off x="681904" y="1052736"/>
            <a:ext cx="6494216" cy="5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62BB99-B682-6FA5-BD31-731A0F2204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 t="53908" r="6232" b="12347"/>
          <a:stretch/>
        </p:blipFill>
        <p:spPr>
          <a:xfrm>
            <a:off x="1775520" y="4941168"/>
            <a:ext cx="6912768" cy="1743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80D23A7-719E-507C-1228-C0A1684BA042}"/>
              </a:ext>
            </a:extLst>
          </p:cNvPr>
          <p:cNvSpPr/>
          <p:nvPr/>
        </p:nvSpPr>
        <p:spPr bwMode="white">
          <a:xfrm>
            <a:off x="681904" y="1916832"/>
            <a:ext cx="8438432" cy="5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B1F11FF2-F1F6-6686-4F04-F1CA0089DED6}"/>
              </a:ext>
            </a:extLst>
          </p:cNvPr>
          <p:cNvSpPr/>
          <p:nvPr/>
        </p:nvSpPr>
        <p:spPr bwMode="white">
          <a:xfrm>
            <a:off x="681904" y="2611164"/>
            <a:ext cx="8438432" cy="5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CEF94E3-837C-94A7-8D4E-A5645D5FA272}"/>
              </a:ext>
            </a:extLst>
          </p:cNvPr>
          <p:cNvSpPr/>
          <p:nvPr/>
        </p:nvSpPr>
        <p:spPr bwMode="white">
          <a:xfrm>
            <a:off x="681904" y="3447750"/>
            <a:ext cx="4622008" cy="5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DD4D08F0-AFB7-679E-75A4-CCFB1397EA9C}"/>
              </a:ext>
            </a:extLst>
          </p:cNvPr>
          <p:cNvSpPr/>
          <p:nvPr/>
        </p:nvSpPr>
        <p:spPr bwMode="white">
          <a:xfrm>
            <a:off x="681904" y="4201043"/>
            <a:ext cx="8438432" cy="58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18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18F88-9614-ED6E-61B9-A051C0E38A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5" y="764704"/>
            <a:ext cx="9211203" cy="496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80147C1-CDA8-4D1C-D19D-4312C424216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/>
        </p:blipFill>
        <p:spPr>
          <a:xfrm>
            <a:off x="9436118" y="1124744"/>
            <a:ext cx="2594270" cy="1905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2CA11B-AC61-B46F-1B72-0B39F2CA885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10218"/>
          <a:stretch/>
        </p:blipFill>
        <p:spPr>
          <a:xfrm>
            <a:off x="9398292" y="4140352"/>
            <a:ext cx="2515878" cy="180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69633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4A644-E5A2-88E8-689D-ECB9FD7CA4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0962C-95B1-B455-1F9A-B02313F552CB}"/>
              </a:ext>
            </a:extLst>
          </p:cNvPr>
          <p:cNvSpPr/>
          <p:nvPr/>
        </p:nvSpPr>
        <p:spPr bwMode="white">
          <a:xfrm>
            <a:off x="681904" y="1192504"/>
            <a:ext cx="4045944" cy="447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2119036-056E-9CAC-11BA-8A04231545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/>
        </p:blipFill>
        <p:spPr>
          <a:xfrm>
            <a:off x="6480640" y="2055181"/>
            <a:ext cx="4223872" cy="3102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A7FBB39A-6778-F074-26AE-A11A19751251}"/>
              </a:ext>
            </a:extLst>
          </p:cNvPr>
          <p:cNvSpPr/>
          <p:nvPr/>
        </p:nvSpPr>
        <p:spPr bwMode="white">
          <a:xfrm>
            <a:off x="681904" y="1986658"/>
            <a:ext cx="5414096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7CE175A-423C-D9BE-B182-054B06780AA7}"/>
              </a:ext>
            </a:extLst>
          </p:cNvPr>
          <p:cNvSpPr/>
          <p:nvPr/>
        </p:nvSpPr>
        <p:spPr bwMode="white">
          <a:xfrm>
            <a:off x="720000" y="2867914"/>
            <a:ext cx="3647808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69964E99-6256-F146-9804-C8100D349A86}"/>
              </a:ext>
            </a:extLst>
          </p:cNvPr>
          <p:cNvSpPr/>
          <p:nvPr/>
        </p:nvSpPr>
        <p:spPr bwMode="white">
          <a:xfrm>
            <a:off x="720000" y="3688459"/>
            <a:ext cx="3647808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76F0AD3-E1F0-1FDB-696A-9BC98BFEF8AA}"/>
              </a:ext>
            </a:extLst>
          </p:cNvPr>
          <p:cNvSpPr/>
          <p:nvPr/>
        </p:nvSpPr>
        <p:spPr bwMode="white">
          <a:xfrm>
            <a:off x="720000" y="4665489"/>
            <a:ext cx="3647808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74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7C30C-B409-A1FA-C317-3F186DC4C6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5A360D-6C9F-9D80-C731-731B5D4E3E62}"/>
              </a:ext>
            </a:extLst>
          </p:cNvPr>
          <p:cNvSpPr/>
          <p:nvPr/>
        </p:nvSpPr>
        <p:spPr bwMode="white">
          <a:xfrm>
            <a:off x="681904" y="1286653"/>
            <a:ext cx="3973936" cy="414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4EADB8A-0FED-F168-8251-FC6DBEC2E5A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/>
          <a:stretch/>
        </p:blipFill>
        <p:spPr>
          <a:xfrm>
            <a:off x="7176120" y="764705"/>
            <a:ext cx="3239861" cy="2379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0" name="img_16777215">
            <a:extLst>
              <a:ext uri="{FF2B5EF4-FFF2-40B4-BE49-F238E27FC236}">
                <a16:creationId xmlns:a16="http://schemas.microsoft.com/office/drawing/2014/main" id="{9E0D992C-2807-8936-4E08-5ED2270414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10218"/>
          <a:stretch/>
        </p:blipFill>
        <p:spPr>
          <a:xfrm>
            <a:off x="7176121" y="4001975"/>
            <a:ext cx="3108932" cy="223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75ACA56-5A2F-5A57-485E-8F03C0D6B0C5}"/>
              </a:ext>
            </a:extLst>
          </p:cNvPr>
          <p:cNvSpPr/>
          <p:nvPr/>
        </p:nvSpPr>
        <p:spPr bwMode="white">
          <a:xfrm>
            <a:off x="681904" y="2122377"/>
            <a:ext cx="3973936" cy="5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CD4372D-3B09-E3E0-7B9A-BE8573B71EC5}"/>
              </a:ext>
            </a:extLst>
          </p:cNvPr>
          <p:cNvSpPr/>
          <p:nvPr/>
        </p:nvSpPr>
        <p:spPr bwMode="white">
          <a:xfrm>
            <a:off x="681904" y="2991711"/>
            <a:ext cx="6278192" cy="5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56456D5-ADA0-72F4-3FFE-746BA8D642A4}"/>
              </a:ext>
            </a:extLst>
          </p:cNvPr>
          <p:cNvSpPr/>
          <p:nvPr/>
        </p:nvSpPr>
        <p:spPr bwMode="white">
          <a:xfrm>
            <a:off x="681904" y="3854188"/>
            <a:ext cx="2677792" cy="5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A5D46D3-AA0A-8FAB-49D9-2F7213D585C9}"/>
              </a:ext>
            </a:extLst>
          </p:cNvPr>
          <p:cNvSpPr/>
          <p:nvPr/>
        </p:nvSpPr>
        <p:spPr bwMode="white">
          <a:xfrm>
            <a:off x="681904" y="4593912"/>
            <a:ext cx="6278192" cy="586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085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FDE903-AEDB-0385-DFF9-1DE5603287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B64C138-C34E-2B30-51E0-C88E65CCE08A}"/>
              </a:ext>
            </a:extLst>
          </p:cNvPr>
          <p:cNvSpPr/>
          <p:nvPr/>
        </p:nvSpPr>
        <p:spPr bwMode="white">
          <a:xfrm>
            <a:off x="551384" y="1196752"/>
            <a:ext cx="3647808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14F0A1C-457F-8E32-E377-109657DC57BA}"/>
              </a:ext>
            </a:extLst>
          </p:cNvPr>
          <p:cNvSpPr/>
          <p:nvPr/>
        </p:nvSpPr>
        <p:spPr bwMode="white">
          <a:xfrm>
            <a:off x="551384" y="1999750"/>
            <a:ext cx="3647808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936F521C-C00F-56E8-518E-64BD6F86C639}"/>
              </a:ext>
            </a:extLst>
          </p:cNvPr>
          <p:cNvSpPr/>
          <p:nvPr/>
        </p:nvSpPr>
        <p:spPr bwMode="white">
          <a:xfrm>
            <a:off x="551384" y="2800476"/>
            <a:ext cx="4320480" cy="57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01C6CF3E-C970-5B8A-A71E-F3C4F39F10EC}"/>
              </a:ext>
            </a:extLst>
          </p:cNvPr>
          <p:cNvSpPr/>
          <p:nvPr/>
        </p:nvSpPr>
        <p:spPr bwMode="white">
          <a:xfrm>
            <a:off x="551384" y="3825954"/>
            <a:ext cx="4536504" cy="971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9690E8FD-0E56-338C-B632-0E5479D4662E}"/>
              </a:ext>
            </a:extLst>
          </p:cNvPr>
          <p:cNvSpPr/>
          <p:nvPr/>
        </p:nvSpPr>
        <p:spPr bwMode="white">
          <a:xfrm>
            <a:off x="720000" y="4994233"/>
            <a:ext cx="3719816" cy="6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04433395-2958-F40D-FD4D-3810C56487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10218"/>
          <a:stretch/>
        </p:blipFill>
        <p:spPr>
          <a:xfrm>
            <a:off x="6862266" y="2204864"/>
            <a:ext cx="3525255" cy="2534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677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CC7466-63A4-16B9-5175-B553010B83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692696"/>
            <a:ext cx="9048408" cy="6039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D487D98-359E-F4C2-8956-F26CFDF9C53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229"/>
          <a:stretch/>
        </p:blipFill>
        <p:spPr>
          <a:xfrm>
            <a:off x="6023992" y="4067558"/>
            <a:ext cx="3384376" cy="2610092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17D365C9-9EA0-FDAE-C49B-23D84695A226}"/>
              </a:ext>
            </a:extLst>
          </p:cNvPr>
          <p:cNvSpPr/>
          <p:nvPr/>
        </p:nvSpPr>
        <p:spPr>
          <a:xfrm>
            <a:off x="1055440" y="4571614"/>
            <a:ext cx="4680520" cy="1368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D4D7AA38-43BC-FD14-572C-3CC05D8C2256}"/>
              </a:ext>
            </a:extLst>
          </p:cNvPr>
          <p:cNvSpPr/>
          <p:nvPr/>
        </p:nvSpPr>
        <p:spPr>
          <a:xfrm>
            <a:off x="1055440" y="6093150"/>
            <a:ext cx="4680520" cy="566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91726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3</Words>
  <Application>Microsoft Office PowerPoint</Application>
  <PresentationFormat>宽屏</PresentationFormat>
  <Paragraphs>3</Paragraphs>
  <Slides>12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64</cp:revision>
  <dcterms:created xsi:type="dcterms:W3CDTF">2015-09-16T06:44:00Z</dcterms:created>
  <dcterms:modified xsi:type="dcterms:W3CDTF">2024-07-29T04:58:29Z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