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47" r:id="rId4"/>
    <p:sldId id="346" r:id="rId5"/>
    <p:sldId id="345" r:id="rId6"/>
    <p:sldId id="344" r:id="rId7"/>
    <p:sldId id="343" r:id="rId8"/>
    <p:sldId id="342" r:id="rId9"/>
    <p:sldId id="341" r:id="rId10"/>
    <p:sldId id="340" r:id="rId11"/>
    <p:sldId id="339" r:id="rId12"/>
    <p:sldId id="338" r:id="rId13"/>
    <p:sldId id="337" r:id="rId14"/>
    <p:sldId id="336" r:id="rId15"/>
    <p:sldId id="335" r:id="rId16"/>
    <p:sldId id="334" r:id="rId17"/>
    <p:sldId id="333" r:id="rId18"/>
    <p:sldId id="332" r:id="rId19"/>
    <p:sldId id="330" r:id="rId20"/>
    <p:sldId id="329" r:id="rId21"/>
    <p:sldId id="328" r:id="rId22"/>
    <p:sldId id="326" r:id="rId23"/>
    <p:sldId id="325" r:id="rId24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50" d="100"/>
          <a:sy n="50" d="100"/>
        </p:scale>
        <p:origin x="884" y="2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E7034F9-DBA8-7FA5-017D-5D6DD5B49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577" y="2636912"/>
            <a:ext cx="9702846" cy="137086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200235-C1B4-2F19-9383-308A1E78F3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5361CD-FDD4-80CC-5833-49B19ACFE57D}"/>
              </a:ext>
            </a:extLst>
          </p:cNvPr>
          <p:cNvSpPr/>
          <p:nvPr/>
        </p:nvSpPr>
        <p:spPr bwMode="white">
          <a:xfrm>
            <a:off x="9481904" y="1315050"/>
            <a:ext cx="342858" cy="381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3481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8632C4-DEFE-5BF9-8FFA-21824FB866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C1A2C-7B0C-2DF8-3E3A-F4E5DBD45B3C}"/>
              </a:ext>
            </a:extLst>
          </p:cNvPr>
          <p:cNvSpPr/>
          <p:nvPr/>
        </p:nvSpPr>
        <p:spPr bwMode="white">
          <a:xfrm>
            <a:off x="1796190" y="3306351"/>
            <a:ext cx="323809" cy="390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3616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60FC2-D706-0492-995E-20985D9777A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705283-2831-99BA-4F9C-A2677BB2376C}"/>
              </a:ext>
            </a:extLst>
          </p:cNvPr>
          <p:cNvSpPr/>
          <p:nvPr/>
        </p:nvSpPr>
        <p:spPr bwMode="white">
          <a:xfrm>
            <a:off x="8062857" y="2307228"/>
            <a:ext cx="961904" cy="381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881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3DAB61-3C00-DE30-C057-6D21817340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DE0C4D-464D-86BC-CF71-B5BF80D99DBC}"/>
              </a:ext>
            </a:extLst>
          </p:cNvPr>
          <p:cNvSpPr/>
          <p:nvPr/>
        </p:nvSpPr>
        <p:spPr bwMode="white">
          <a:xfrm>
            <a:off x="6034285" y="2900847"/>
            <a:ext cx="304761" cy="381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1229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EF0977-1F66-5A6C-6C9A-08411CD5A26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ADF2D8-DC2D-42C4-F3CE-16675208DFDD}"/>
              </a:ext>
            </a:extLst>
          </p:cNvPr>
          <p:cNvSpPr/>
          <p:nvPr/>
        </p:nvSpPr>
        <p:spPr bwMode="white">
          <a:xfrm>
            <a:off x="9881904" y="1305611"/>
            <a:ext cx="523809" cy="371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A806A8-6354-73F3-AC92-6E20569D446B}"/>
              </a:ext>
            </a:extLst>
          </p:cNvPr>
          <p:cNvSpPr/>
          <p:nvPr/>
        </p:nvSpPr>
        <p:spPr bwMode="white">
          <a:xfrm>
            <a:off x="2634285" y="2373166"/>
            <a:ext cx="485714" cy="257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97364-C805-E537-06A7-2206E10EB742}"/>
              </a:ext>
            </a:extLst>
          </p:cNvPr>
          <p:cNvSpPr/>
          <p:nvPr/>
        </p:nvSpPr>
        <p:spPr bwMode="white">
          <a:xfrm>
            <a:off x="9767619" y="2315976"/>
            <a:ext cx="323809" cy="381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2371CB-7588-7CC5-8EEC-D0A60B35A8CA}"/>
              </a:ext>
            </a:extLst>
          </p:cNvPr>
          <p:cNvSpPr/>
          <p:nvPr/>
        </p:nvSpPr>
        <p:spPr bwMode="white">
          <a:xfrm>
            <a:off x="3281904" y="5299412"/>
            <a:ext cx="2094016" cy="433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752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983C4D-0224-EF90-63DC-3938F49A923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969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6976BF-3079-F987-E08C-BE6425388377}"/>
              </a:ext>
            </a:extLst>
          </p:cNvPr>
          <p:cNvSpPr/>
          <p:nvPr/>
        </p:nvSpPr>
        <p:spPr bwMode="white">
          <a:xfrm>
            <a:off x="2821758" y="5255899"/>
            <a:ext cx="465274" cy="32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7EB467-40E8-2DFF-8CC0-8DFABEA7E947}"/>
              </a:ext>
            </a:extLst>
          </p:cNvPr>
          <p:cNvSpPr/>
          <p:nvPr/>
        </p:nvSpPr>
        <p:spPr bwMode="white">
          <a:xfrm>
            <a:off x="1907252" y="6090216"/>
            <a:ext cx="1668468" cy="43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0420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7D16BE-9923-C93D-2009-50D76F445E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7376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159509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3271FD-DE1F-A421-7FC6-D988BCE7A5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1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06C193-A46F-3141-39E2-FA35C4AAAE0D}"/>
              </a:ext>
            </a:extLst>
          </p:cNvPr>
          <p:cNvSpPr/>
          <p:nvPr/>
        </p:nvSpPr>
        <p:spPr bwMode="white">
          <a:xfrm>
            <a:off x="681904" y="1353671"/>
            <a:ext cx="4819047" cy="42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E86ECC-4742-4129-59E8-6DBAB53215A6}"/>
              </a:ext>
            </a:extLst>
          </p:cNvPr>
          <p:cNvSpPr/>
          <p:nvPr/>
        </p:nvSpPr>
        <p:spPr bwMode="white">
          <a:xfrm>
            <a:off x="681904" y="2241058"/>
            <a:ext cx="2173736" cy="429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A15DFB7-4B68-1F04-2B57-EAFCC0847EF8}"/>
              </a:ext>
            </a:extLst>
          </p:cNvPr>
          <p:cNvSpPr/>
          <p:nvPr/>
        </p:nvSpPr>
        <p:spPr bwMode="white">
          <a:xfrm>
            <a:off x="681904" y="3109363"/>
            <a:ext cx="3761904" cy="37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93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D1C161-40D5-58B1-5D6B-0A2A8D677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1652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1DFFB0-8481-D5ED-BE2D-A378B5F846CE}"/>
              </a:ext>
            </a:extLst>
          </p:cNvPr>
          <p:cNvSpPr/>
          <p:nvPr/>
        </p:nvSpPr>
        <p:spPr bwMode="white">
          <a:xfrm>
            <a:off x="1339230" y="2947269"/>
            <a:ext cx="4108698" cy="33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CB0BA36-FD33-F8C4-ED2F-BCDBC949F0ED}"/>
              </a:ext>
            </a:extLst>
          </p:cNvPr>
          <p:cNvSpPr/>
          <p:nvPr/>
        </p:nvSpPr>
        <p:spPr bwMode="white">
          <a:xfrm>
            <a:off x="1339230" y="3501008"/>
            <a:ext cx="410869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655B1B96-0910-E3ED-84E0-A6BEFBA0E964}"/>
              </a:ext>
            </a:extLst>
          </p:cNvPr>
          <p:cNvSpPr/>
          <p:nvPr/>
        </p:nvSpPr>
        <p:spPr bwMode="white">
          <a:xfrm>
            <a:off x="1339230" y="4144396"/>
            <a:ext cx="612492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6F42C20A-6B61-9568-42B9-BFCD1FD4B30F}"/>
              </a:ext>
            </a:extLst>
          </p:cNvPr>
          <p:cNvSpPr/>
          <p:nvPr/>
        </p:nvSpPr>
        <p:spPr bwMode="white">
          <a:xfrm>
            <a:off x="1339230" y="4756197"/>
            <a:ext cx="324460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24734A5F-A100-147E-42C4-834388923EA9}"/>
              </a:ext>
            </a:extLst>
          </p:cNvPr>
          <p:cNvSpPr/>
          <p:nvPr/>
        </p:nvSpPr>
        <p:spPr bwMode="white">
          <a:xfrm>
            <a:off x="1339230" y="5381944"/>
            <a:ext cx="15884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C86DCD30-D3E2-88F2-8F0E-03326E10AE82}"/>
              </a:ext>
            </a:extLst>
          </p:cNvPr>
          <p:cNvSpPr/>
          <p:nvPr/>
        </p:nvSpPr>
        <p:spPr bwMode="white">
          <a:xfrm>
            <a:off x="1339230" y="6042591"/>
            <a:ext cx="158841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9141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0" grpId="0" animBg="1"/>
      <p:bldP spid="31" grpId="0" animBg="1"/>
      <p:bldP spid="34" grpId="0" animBg="1"/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12CEAF-2E0A-C291-5189-6D663DAEF89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110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4911FB-9697-16C5-D5FB-5D2B3C65C77F}"/>
              </a:ext>
            </a:extLst>
          </p:cNvPr>
          <p:cNvSpPr/>
          <p:nvPr/>
        </p:nvSpPr>
        <p:spPr bwMode="white">
          <a:xfrm>
            <a:off x="684686" y="3525128"/>
            <a:ext cx="5123281" cy="479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0C7BE27-14F9-19CA-9486-B452D5F911D9}"/>
              </a:ext>
            </a:extLst>
          </p:cNvPr>
          <p:cNvSpPr/>
          <p:nvPr/>
        </p:nvSpPr>
        <p:spPr bwMode="white">
          <a:xfrm>
            <a:off x="684686" y="4365104"/>
            <a:ext cx="5123281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DF7F026B-13A1-A839-9F1F-0FF79A35B7D3}"/>
              </a:ext>
            </a:extLst>
          </p:cNvPr>
          <p:cNvSpPr/>
          <p:nvPr/>
        </p:nvSpPr>
        <p:spPr bwMode="white">
          <a:xfrm>
            <a:off x="684686" y="5548552"/>
            <a:ext cx="7211514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08522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01BC03-A465-D2C6-2404-FE75A702108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65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FC308A-2374-B3A6-1CC3-E0B3358E2668}"/>
              </a:ext>
            </a:extLst>
          </p:cNvPr>
          <p:cNvSpPr/>
          <p:nvPr/>
        </p:nvSpPr>
        <p:spPr bwMode="white">
          <a:xfrm>
            <a:off x="10034285" y="2297955"/>
            <a:ext cx="371428" cy="400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4F0E6-B0F3-290B-AD82-DD5D56A60D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54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5D0D2F-1D3E-A99B-1EF5-AF7755A20B11}"/>
              </a:ext>
            </a:extLst>
          </p:cNvPr>
          <p:cNvSpPr/>
          <p:nvPr/>
        </p:nvSpPr>
        <p:spPr bwMode="white">
          <a:xfrm>
            <a:off x="720000" y="1248302"/>
            <a:ext cx="2999736" cy="10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E74D19C-CD06-ABAD-1D1C-93F475752357}"/>
              </a:ext>
            </a:extLst>
          </p:cNvPr>
          <p:cNvSpPr/>
          <p:nvPr/>
        </p:nvSpPr>
        <p:spPr bwMode="white">
          <a:xfrm>
            <a:off x="720000" y="2544446"/>
            <a:ext cx="2999736" cy="10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4B63414-EB2D-0120-E5E1-FBC1D885DBC1}"/>
              </a:ext>
            </a:extLst>
          </p:cNvPr>
          <p:cNvSpPr/>
          <p:nvPr/>
        </p:nvSpPr>
        <p:spPr bwMode="white">
          <a:xfrm>
            <a:off x="720000" y="4005064"/>
            <a:ext cx="2999736" cy="102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0875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6CA89B-4573-C09E-F658-42C891653A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7150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818C410-47F8-710D-2EE3-DFFDF6C1B537}"/>
              </a:ext>
            </a:extLst>
          </p:cNvPr>
          <p:cNvSpPr/>
          <p:nvPr/>
        </p:nvSpPr>
        <p:spPr bwMode="white">
          <a:xfrm>
            <a:off x="1370043" y="4033416"/>
            <a:ext cx="5446037" cy="47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7F5CC0E-AE8B-86D2-1249-700BF1EA86CE}"/>
              </a:ext>
            </a:extLst>
          </p:cNvPr>
          <p:cNvSpPr/>
          <p:nvPr/>
        </p:nvSpPr>
        <p:spPr bwMode="white">
          <a:xfrm>
            <a:off x="1370043" y="4653136"/>
            <a:ext cx="5446037" cy="47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691564B-A1C2-DCBC-CC5A-BE83B61494DE}"/>
              </a:ext>
            </a:extLst>
          </p:cNvPr>
          <p:cNvSpPr/>
          <p:nvPr/>
        </p:nvSpPr>
        <p:spPr bwMode="white">
          <a:xfrm>
            <a:off x="1370043" y="5272856"/>
            <a:ext cx="5446037" cy="47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36F2700-3C00-C3FF-6250-EA050CC2FCE5}"/>
              </a:ext>
            </a:extLst>
          </p:cNvPr>
          <p:cNvSpPr/>
          <p:nvPr/>
        </p:nvSpPr>
        <p:spPr bwMode="white">
          <a:xfrm>
            <a:off x="1370043" y="5977633"/>
            <a:ext cx="5446037" cy="475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2397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8" grpId="0" animBg="1"/>
      <p:bldP spid="1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ADED22-6C4A-071B-D54C-356A18FEEB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8078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0813B2BD-8EBE-5DD9-7E9A-98F47974D2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480" r="10552" b="36092"/>
          <a:stretch/>
        </p:blipFill>
        <p:spPr>
          <a:xfrm>
            <a:off x="8760296" y="2052120"/>
            <a:ext cx="3168352" cy="3681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10238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FB9F2F-7F44-2E76-B08C-3239EA9C6F4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4469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87EC96-452B-65C6-7DCF-338086F15F24}"/>
              </a:ext>
            </a:extLst>
          </p:cNvPr>
          <p:cNvSpPr/>
          <p:nvPr/>
        </p:nvSpPr>
        <p:spPr bwMode="white">
          <a:xfrm>
            <a:off x="690565" y="1200337"/>
            <a:ext cx="4356314" cy="22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18966381-9DA1-4910-725F-0B004712407F}"/>
              </a:ext>
            </a:extLst>
          </p:cNvPr>
          <p:cNvSpPr/>
          <p:nvPr/>
        </p:nvSpPr>
        <p:spPr bwMode="white">
          <a:xfrm>
            <a:off x="720000" y="3657337"/>
            <a:ext cx="3143752" cy="923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74E422EA-2158-81EE-BF38-0895E326C2FB}"/>
              </a:ext>
            </a:extLst>
          </p:cNvPr>
          <p:cNvSpPr/>
          <p:nvPr/>
        </p:nvSpPr>
        <p:spPr bwMode="white">
          <a:xfrm>
            <a:off x="720000" y="4725144"/>
            <a:ext cx="3143752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354FBE8E-4159-6321-6F2D-1249E62827E3}"/>
              </a:ext>
            </a:extLst>
          </p:cNvPr>
          <p:cNvSpPr/>
          <p:nvPr/>
        </p:nvSpPr>
        <p:spPr bwMode="white">
          <a:xfrm>
            <a:off x="720000" y="5805264"/>
            <a:ext cx="6816160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8817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9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CE611-741E-12B7-40BA-83C6DACFEA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2AE69C-D0ED-8AA8-637D-EAC54570E984}"/>
              </a:ext>
            </a:extLst>
          </p:cNvPr>
          <p:cNvSpPr/>
          <p:nvPr/>
        </p:nvSpPr>
        <p:spPr bwMode="white">
          <a:xfrm>
            <a:off x="10072380" y="2326536"/>
            <a:ext cx="342857" cy="39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186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96387E-74AF-C64E-FD7C-5EF7C454C91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9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009719-CF5C-C255-62CC-37748932F71C}"/>
              </a:ext>
            </a:extLst>
          </p:cNvPr>
          <p:cNvSpPr/>
          <p:nvPr/>
        </p:nvSpPr>
        <p:spPr bwMode="white">
          <a:xfrm>
            <a:off x="10072380" y="1533914"/>
            <a:ext cx="380952" cy="380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858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8208CF-5610-EEEF-20C6-0A06A48BC6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0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95F74D-1F82-61D2-99ED-65729646EF60}"/>
              </a:ext>
            </a:extLst>
          </p:cNvPr>
          <p:cNvSpPr/>
          <p:nvPr/>
        </p:nvSpPr>
        <p:spPr bwMode="white">
          <a:xfrm>
            <a:off x="10053333" y="2326113"/>
            <a:ext cx="380952" cy="390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9134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A53D5-FDBD-DCCC-1FB5-6D3F827F65C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37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AC7F1-B107-D268-77BC-9CF93A4BE349}"/>
              </a:ext>
            </a:extLst>
          </p:cNvPr>
          <p:cNvSpPr/>
          <p:nvPr/>
        </p:nvSpPr>
        <p:spPr bwMode="white">
          <a:xfrm>
            <a:off x="10015238" y="2260206"/>
            <a:ext cx="428571" cy="391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6231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D75CB5-B8A4-A316-D3C1-CAB6901620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89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F23370-C283-6888-1527-8E7729062791}"/>
              </a:ext>
            </a:extLst>
          </p:cNvPr>
          <p:cNvSpPr/>
          <p:nvPr/>
        </p:nvSpPr>
        <p:spPr bwMode="white">
          <a:xfrm>
            <a:off x="10015238" y="2267832"/>
            <a:ext cx="428571" cy="390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7556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01334-4679-8DD0-4129-24667473DA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5AA95D-5FB3-DD7C-0887-C3224DA53F42}"/>
              </a:ext>
            </a:extLst>
          </p:cNvPr>
          <p:cNvSpPr/>
          <p:nvPr/>
        </p:nvSpPr>
        <p:spPr bwMode="white">
          <a:xfrm>
            <a:off x="10043809" y="2277564"/>
            <a:ext cx="380952" cy="39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207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C30BD-B168-DE4C-838B-A856F21A4A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64704"/>
            <a:ext cx="9336440" cy="43058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CDFFEBF-E539-1F81-6E3F-C400AA40509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081" b="28126"/>
          <a:stretch/>
        </p:blipFill>
        <p:spPr>
          <a:xfrm>
            <a:off x="724936" y="5229201"/>
            <a:ext cx="10195600" cy="1427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6386784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2024-07-29T07:25:57Z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