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11" r:id="rId6"/>
    <p:sldId id="312" r:id="rId7"/>
    <p:sldId id="325" r:id="rId8"/>
    <p:sldId id="313" r:id="rId9"/>
    <p:sldId id="314" r:id="rId10"/>
    <p:sldId id="318" r:id="rId11"/>
    <p:sldId id="320" r:id="rId12"/>
    <p:sldId id="326" r:id="rId13"/>
    <p:sldId id="321" r:id="rId14"/>
    <p:sldId id="322" r:id="rId15"/>
    <p:sldId id="324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8" d="100"/>
          <a:sy n="58" d="100"/>
        </p:scale>
        <p:origin x="62" y="4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8" name="yt_shape_11248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247" name="yt_image_11247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50" name="yt_shape_11250"/>
          <p:cNvSpPr txBox="1"/>
          <p:nvPr/>
        </p:nvSpPr>
        <p:spPr>
          <a:xfrm>
            <a:off x="540000" y="1482165"/>
            <a:ext cx="612186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有理数的乘法交换律、乘法结合律</a:t>
            </a:r>
          </a:p>
        </p:txBody>
      </p:sp>
      <p:sp>
        <p:nvSpPr>
          <p:cNvPr id="11251" name="yt_shape_11251"/>
          <p:cNvSpPr txBox="1"/>
          <p:nvPr/>
        </p:nvSpPr>
        <p:spPr>
          <a:xfrm>
            <a:off x="540000" y="1971599"/>
            <a:ext cx="67630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下面的计算没有运用乘法结合律的是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52" name="yt_table_1125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8350466"/>
              </p:ext>
            </p:extLst>
          </p:nvPr>
        </p:nvGraphicFramePr>
        <p:xfrm>
          <a:off x="540056" y="2450902"/>
          <a:ext cx="7924800" cy="1901952"/>
        </p:xfrm>
        <a:graphic>
          <a:graphicData uri="http://schemas.openxmlformats.org/drawingml/2006/table">
            <a:tbl>
              <a:tblPr/>
              <a:tblGrid>
                <a:gridCol w="7924800">
                  <a:extLst>
                    <a:ext uri="{9D8B030D-6E8A-4147-A177-3AD203B41FA5}">
                      <a16:colId xmlns:a16="http://schemas.microsoft.com/office/drawing/2014/main" val="102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[2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]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[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]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57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254" name="yt_shape_11254"/>
              <p:cNvSpPr txBox="1"/>
              <p:nvPr/>
            </p:nvSpPr>
            <p:spPr>
              <a:xfrm>
                <a:off x="540119" y="4403222"/>
                <a:ext cx="11492915" cy="111081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在算式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［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2_d6c15"/>
                  </a:rPr>
                  <a:t>（－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）］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应用了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1254" name="yt_shape_11254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403222"/>
                <a:ext cx="11492915" cy="1110817"/>
              </a:xfrm>
              <a:prstGeom prst="rect">
                <a:avLst/>
              </a:prstGeom>
              <a:blipFill>
                <a:blip r:embed="rId3"/>
                <a:stretch>
                  <a:fillRect l="-1645" b="-158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256" name="yt_table_1125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5734766"/>
              </p:ext>
            </p:extLst>
          </p:nvPr>
        </p:nvGraphicFramePr>
        <p:xfrm>
          <a:off x="540056" y="5564827"/>
          <a:ext cx="7553643" cy="950976"/>
        </p:xfrm>
        <a:graphic>
          <a:graphicData uri="http://schemas.openxmlformats.org/drawingml/2006/table">
            <a:tbl>
              <a:tblPr/>
              <a:tblGrid>
                <a:gridCol w="4691380">
                  <a:extLst>
                    <a:ext uri="{9D8B030D-6E8A-4147-A177-3AD203B41FA5}">
                      <a16:colId xmlns:a16="http://schemas.microsoft.com/office/drawing/2014/main" val="10283"/>
                    </a:ext>
                  </a:extLst>
                </a:gridCol>
                <a:gridCol w="2862263">
                  <a:extLst>
                    <a:ext uri="{9D8B030D-6E8A-4147-A177-3AD203B41FA5}">
                      <a16:colId xmlns:a16="http://schemas.microsoft.com/office/drawing/2014/main" val="102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乘法交换律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乘法结合律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乘法交换律和结合律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以上均不正确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1"/>
                  </a:ext>
                </a:extLst>
              </a:tr>
            </a:tbl>
          </a:graphicData>
        </a:graphic>
      </p:graphicFrame>
      <p:pic>
        <p:nvPicPr>
          <p:cNvPr id="3" name="yt_shape_1722145690524">
            <a:extLst>
              <a:ext uri="{FF2B5EF4-FFF2-40B4-BE49-F238E27FC236}">
                <a16:creationId xmlns:a16="http://schemas.microsoft.com/office/drawing/2014/main" id="{2A509BDF-D291-3B5B-A0B8-0BE0093942A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6D1C8BE-104C-560F-9A9E-604A9A5E62C2}"/>
              </a:ext>
            </a:extLst>
          </p:cNvPr>
          <p:cNvSpPr txBox="1"/>
          <p:nvPr/>
        </p:nvSpPr>
        <p:spPr>
          <a:xfrm>
            <a:off x="63173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E9596E7-8F37-E17C-D648-56386FCA4943}"/>
              </a:ext>
            </a:extLst>
          </p:cNvPr>
          <p:cNvSpPr txBox="1"/>
          <p:nvPr/>
        </p:nvSpPr>
        <p:spPr>
          <a:xfrm>
            <a:off x="3345708" y="5032120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17" name="yt_shape_11317"/>
              <p:cNvSpPr txBox="1"/>
              <p:nvPr/>
            </p:nvSpPr>
            <p:spPr>
              <a:xfrm>
                <a:off x="540000" y="900000"/>
                <a:ext cx="5732338" cy="431893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17" name="yt_shape_11317" descr="{&quot;rangeId&quot;:2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732338" cy="4318939"/>
              </a:xfrm>
              <a:prstGeom prst="rect">
                <a:avLst/>
              </a:prstGeom>
              <a:blipFill>
                <a:blip r:embed="rId2"/>
                <a:stretch>
                  <a:fillRect l="-3298" t="-1271" r="-2234" b="-35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3BD2513-FC62-931C-BE53-402611E7DA6F}"/>
                  </a:ext>
                </a:extLst>
              </p:cNvPr>
              <p:cNvSpPr txBox="1"/>
              <p:nvPr/>
            </p:nvSpPr>
            <p:spPr>
              <a:xfrm>
                <a:off x="449989" y="2007878"/>
                <a:ext cx="3875786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7, 'hasSerialNum': 1}">
                <a:extLst>
                  <a:ext uri="{FF2B5EF4-FFF2-40B4-BE49-F238E27FC236}">
                    <a16:creationId xmlns:a16="http://schemas.microsoft.com/office/drawing/2014/main" id="{B3BD2513-FC62-931C-BE53-402611E7DA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7878"/>
                <a:ext cx="3875786" cy="772808"/>
              </a:xfrm>
              <a:prstGeom prst="rect">
                <a:avLst/>
              </a:prstGeom>
              <a:blipFill>
                <a:blip r:embed="rId3"/>
                <a:stretch>
                  <a:fillRect l="-2516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8E34C9C-65BA-4CA0-4E1F-BBFBAD1CCB12}"/>
                  </a:ext>
                </a:extLst>
              </p:cNvPr>
              <p:cNvSpPr txBox="1"/>
              <p:nvPr/>
            </p:nvSpPr>
            <p:spPr>
              <a:xfrm>
                <a:off x="449989" y="2687074"/>
                <a:ext cx="116592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7, 'hasSerialNum': 1}">
                <a:extLst>
                  <a:ext uri="{FF2B5EF4-FFF2-40B4-BE49-F238E27FC236}">
                    <a16:creationId xmlns:a16="http://schemas.microsoft.com/office/drawing/2014/main" id="{F8E34C9C-65BA-4CA0-4E1F-BBFBAD1CCB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87074"/>
                <a:ext cx="1165924" cy="766077"/>
              </a:xfrm>
              <a:prstGeom prst="rect">
                <a:avLst/>
              </a:prstGeom>
              <a:blipFill>
                <a:blip r:embed="rId4"/>
                <a:stretch>
                  <a:fillRect l="-8377" r="-8377" b="-2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64972F6-022A-AF57-7F8F-3E22F2C9EDC5}"/>
                  </a:ext>
                </a:extLst>
              </p:cNvPr>
              <p:cNvSpPr txBox="1"/>
              <p:nvPr/>
            </p:nvSpPr>
            <p:spPr>
              <a:xfrm>
                <a:off x="449989" y="4032766"/>
                <a:ext cx="3370961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7, 'hasSerialNum': 1}">
                <a:extLst>
                  <a:ext uri="{FF2B5EF4-FFF2-40B4-BE49-F238E27FC236}">
                    <a16:creationId xmlns:a16="http://schemas.microsoft.com/office/drawing/2014/main" id="{264972F6-022A-AF57-7F8F-3E22F2C9ED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32766"/>
                <a:ext cx="3370961" cy="766839"/>
              </a:xfrm>
              <a:prstGeom prst="rect">
                <a:avLst/>
              </a:prstGeom>
              <a:blipFill>
                <a:blip r:embed="rId5"/>
                <a:stretch>
                  <a:fillRect l="-2893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008D8C7-A95E-379E-6753-B821D15F85F7}"/>
              </a:ext>
            </a:extLst>
          </p:cNvPr>
          <p:cNvSpPr txBox="1"/>
          <p:nvPr/>
        </p:nvSpPr>
        <p:spPr>
          <a:xfrm>
            <a:off x="449989" y="4705993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26" name="yt_shape_11326"/>
              <p:cNvSpPr txBox="1"/>
              <p:nvPr/>
            </p:nvSpPr>
            <p:spPr>
              <a:xfrm>
                <a:off x="540000" y="900000"/>
                <a:ext cx="8146461" cy="3640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26" name="yt_shape_11326" descr="{&quot;rangeId&quot;:2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146461" cy="3640292"/>
              </a:xfrm>
              <a:prstGeom prst="rect">
                <a:avLst/>
              </a:prstGeom>
              <a:blipFill>
                <a:blip r:embed="rId2"/>
                <a:stretch>
                  <a:fillRect l="-2320" r="-1272" b="-41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A3F7D4C-EB2F-C5E8-9992-38A3460B6543}"/>
                  </a:ext>
                </a:extLst>
              </p:cNvPr>
              <p:cNvSpPr txBox="1"/>
              <p:nvPr/>
            </p:nvSpPr>
            <p:spPr>
              <a:xfrm>
                <a:off x="449989" y="1526612"/>
                <a:ext cx="5199761" cy="7670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9}">
                <a:extLst>
                  <a:ext uri="{FF2B5EF4-FFF2-40B4-BE49-F238E27FC236}">
                    <a16:creationId xmlns:a16="http://schemas.microsoft.com/office/drawing/2014/main" id="{1A3F7D4C-EB2F-C5E8-9992-38A3460B65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6612"/>
                <a:ext cx="5199761" cy="767029"/>
              </a:xfrm>
              <a:prstGeom prst="rect">
                <a:avLst/>
              </a:prstGeom>
              <a:blipFill>
                <a:blip r:embed="rId3"/>
                <a:stretch>
                  <a:fillRect l="-187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D664F31-1B58-3BA0-1EED-11D984E68FA6}"/>
                  </a:ext>
                </a:extLst>
              </p:cNvPr>
              <p:cNvSpPr txBox="1"/>
              <p:nvPr/>
            </p:nvSpPr>
            <p:spPr>
              <a:xfrm>
                <a:off x="449989" y="2200029"/>
                <a:ext cx="3289998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9}">
                <a:extLst>
                  <a:ext uri="{FF2B5EF4-FFF2-40B4-BE49-F238E27FC236}">
                    <a16:creationId xmlns:a16="http://schemas.microsoft.com/office/drawing/2014/main" id="{2D664F31-1B58-3BA0-1EED-11D984E68F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00029"/>
                <a:ext cx="3289998" cy="772808"/>
              </a:xfrm>
              <a:prstGeom prst="rect">
                <a:avLst/>
              </a:prstGeom>
              <a:blipFill>
                <a:blip r:embed="rId4"/>
                <a:stretch>
                  <a:fillRect l="-2963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753E716-1713-BC89-9922-82993009D4B2}"/>
                  </a:ext>
                </a:extLst>
              </p:cNvPr>
              <p:cNvSpPr txBox="1"/>
              <p:nvPr/>
            </p:nvSpPr>
            <p:spPr>
              <a:xfrm>
                <a:off x="449989" y="2879225"/>
                <a:ext cx="5118798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9}">
                <a:extLst>
                  <a:ext uri="{FF2B5EF4-FFF2-40B4-BE49-F238E27FC236}">
                    <a16:creationId xmlns:a16="http://schemas.microsoft.com/office/drawing/2014/main" id="{2753E716-1713-BC89-9922-82993009D4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79225"/>
                <a:ext cx="5118798" cy="772808"/>
              </a:xfrm>
              <a:prstGeom prst="rect">
                <a:avLst/>
              </a:prstGeom>
              <a:blipFill>
                <a:blip r:embed="rId5"/>
                <a:stretch>
                  <a:fillRect l="-1905" r="-1786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CA2F45C-FA7A-F074-6345-66197557ABBE}"/>
              </a:ext>
            </a:extLst>
          </p:cNvPr>
          <p:cNvSpPr txBox="1"/>
          <p:nvPr/>
        </p:nvSpPr>
        <p:spPr>
          <a:xfrm>
            <a:off x="449989" y="3558421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27EC750-6F7B-B656-CD56-1E45063A3F0E}"/>
              </a:ext>
            </a:extLst>
          </p:cNvPr>
          <p:cNvSpPr txBox="1"/>
          <p:nvPr/>
        </p:nvSpPr>
        <p:spPr>
          <a:xfrm>
            <a:off x="449989" y="4033909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0" name="yt_shape_11330"/>
          <p:cNvSpPr txBox="1"/>
          <p:nvPr/>
        </p:nvSpPr>
        <p:spPr>
          <a:xfrm>
            <a:off x="540000" y="900000"/>
            <a:ext cx="6732612" cy="47496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定义一种新的运算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a*b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*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576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B0E88AB-FFFD-E249-FEEA-FD79C8145189}"/>
              </a:ext>
            </a:extLst>
          </p:cNvPr>
          <p:cNvSpPr txBox="1"/>
          <p:nvPr/>
        </p:nvSpPr>
        <p:spPr>
          <a:xfrm>
            <a:off x="449989" y="2279658"/>
            <a:ext cx="627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*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F34C890-1690-2A8D-5648-2B5822785652}"/>
              </a:ext>
            </a:extLst>
          </p:cNvPr>
          <p:cNvSpPr txBox="1"/>
          <p:nvPr/>
        </p:nvSpPr>
        <p:spPr>
          <a:xfrm>
            <a:off x="449989" y="3230634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*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CA46C7-9B4B-21E3-0DE5-1FA7EE17D87C}"/>
              </a:ext>
            </a:extLst>
          </p:cNvPr>
          <p:cNvSpPr txBox="1"/>
          <p:nvPr/>
        </p:nvSpPr>
        <p:spPr>
          <a:xfrm>
            <a:off x="449989" y="3706122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*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*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48EF672-E279-BEF3-0AF8-0F790ECF8251}"/>
              </a:ext>
            </a:extLst>
          </p:cNvPr>
          <p:cNvSpPr txBox="1"/>
          <p:nvPr/>
        </p:nvSpPr>
        <p:spPr>
          <a:xfrm>
            <a:off x="449989" y="4181610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*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C9910FB-2B7E-C093-D2CE-428838704FD5}"/>
              </a:ext>
            </a:extLst>
          </p:cNvPr>
          <p:cNvSpPr txBox="1"/>
          <p:nvPr/>
        </p:nvSpPr>
        <p:spPr>
          <a:xfrm>
            <a:off x="449989" y="4657098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CFA4256-C204-D935-AC39-EC870BCFA2DA}"/>
              </a:ext>
            </a:extLst>
          </p:cNvPr>
          <p:cNvSpPr txBox="1"/>
          <p:nvPr/>
        </p:nvSpPr>
        <p:spPr>
          <a:xfrm>
            <a:off x="449989" y="5132586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576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7" name="yt_shape_11337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336" name="yt_image_11336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39" name="yt_shape_11339"/>
          <p:cNvSpPr txBox="1"/>
          <p:nvPr/>
        </p:nvSpPr>
        <p:spPr>
          <a:xfrm>
            <a:off x="540000" y="1482165"/>
            <a:ext cx="52578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运算能力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40" name="yt_shape_11340"/>
              <p:cNvSpPr txBox="1"/>
              <p:nvPr/>
            </p:nvSpPr>
            <p:spPr>
              <a:xfrm>
                <a:off x="540119" y="1961468"/>
                <a:ext cx="11111999" cy="2080817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squar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0b04c"/>
                  </a:rPr>
                  <a:t> </a:t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340" name="yt_shape_11340" descr="{&quot;rangeId&quot;:21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61468"/>
                <a:ext cx="11111999" cy="2080817"/>
              </a:xfrm>
              <a:prstGeom prst="rect">
                <a:avLst/>
              </a:prstGeom>
              <a:blipFill>
                <a:blip r:embed="rId3"/>
                <a:stretch>
                  <a:fillRect l="-987" b="-292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42" name="yt_shape_11342"/>
          <p:cNvSpPr txBox="1"/>
          <p:nvPr/>
        </p:nvSpPr>
        <p:spPr>
          <a:xfrm>
            <a:off x="540000" y="4093073"/>
            <a:ext cx="4924425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根据以上方法和规律解答下列问题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1343" name="yt_shape_11343"/>
          <p:cNvSpPr txBox="1"/>
          <p:nvPr/>
        </p:nvSpPr>
        <p:spPr>
          <a:xfrm>
            <a:off x="540000" y="4555897"/>
            <a:ext cx="18466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【直接应用】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44" name="yt_shape_11344"/>
              <p:cNvSpPr txBox="1"/>
              <p:nvPr/>
            </p:nvSpPr>
            <p:spPr>
              <a:xfrm>
                <a:off x="540119" y="5035200"/>
                <a:ext cx="11492915" cy="110953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707c5,isEnd"/>
                  </a:rPr>
                  <a:t>）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344" name="yt_shape_113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035200"/>
                <a:ext cx="11492915" cy="1109535"/>
              </a:xfrm>
              <a:prstGeom prst="rect">
                <a:avLst/>
              </a:prstGeom>
              <a:blipFill>
                <a:blip r:embed="rId4"/>
                <a:stretch>
                  <a:fillRect l="-1645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BC221BE-F5A8-071D-9D79-0F2D4A5B1C42}"/>
              </a:ext>
            </a:extLst>
          </p:cNvPr>
          <p:cNvSpPr txBox="1"/>
          <p:nvPr/>
        </p:nvSpPr>
        <p:spPr>
          <a:xfrm>
            <a:off x="1059708" y="5662828"/>
            <a:ext cx="637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46" name="yt_shape_11346"/>
              <p:cNvSpPr txBox="1"/>
              <p:nvPr/>
            </p:nvSpPr>
            <p:spPr>
              <a:xfrm>
                <a:off x="540119" y="900000"/>
                <a:ext cx="11492915" cy="412850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【拓展应用】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）×…×（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e549f"/>
                  </a:rPr>
                  <a:t>1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）×…×（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×…×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×…×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）×…×（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×…×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46" name="yt_shape_11346" descr="{&quot;rangeId&quot;:22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128502"/>
              </a:xfrm>
              <a:prstGeom prst="rect">
                <a:avLst/>
              </a:prstGeom>
              <a:blipFill>
                <a:blip r:embed="rId2"/>
                <a:stretch>
                  <a:fillRect l="-1645" t="-1329" b="-36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D8D01B1-7F5B-7BDF-474E-32BDA8D899E8}"/>
                  </a:ext>
                </a:extLst>
              </p:cNvPr>
              <p:cNvSpPr txBox="1"/>
              <p:nvPr/>
            </p:nvSpPr>
            <p:spPr>
              <a:xfrm>
                <a:off x="450108" y="2677549"/>
                <a:ext cx="7619112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×…×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×…×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2, 'pageBreak': True}">
                <a:extLst>
                  <a:ext uri="{FF2B5EF4-FFF2-40B4-BE49-F238E27FC236}">
                    <a16:creationId xmlns:a16="http://schemas.microsoft.com/office/drawing/2014/main" id="{BD8D01B1-7F5B-7BDF-474E-32BDA8D899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677549"/>
                <a:ext cx="7619112" cy="775793"/>
              </a:xfrm>
              <a:prstGeom prst="rect">
                <a:avLst/>
              </a:prstGeom>
              <a:blipFill>
                <a:blip r:embed="rId3"/>
                <a:stretch>
                  <a:fillRect l="-1280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02E4BFA-9D90-68BE-A263-191FFEC3A744}"/>
                  </a:ext>
                </a:extLst>
              </p:cNvPr>
              <p:cNvSpPr txBox="1"/>
              <p:nvPr/>
            </p:nvSpPr>
            <p:spPr>
              <a:xfrm>
                <a:off x="450108" y="3359730"/>
                <a:ext cx="8228712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）×…×（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2, 'pageBreak': True}">
                <a:extLst>
                  <a:ext uri="{FF2B5EF4-FFF2-40B4-BE49-F238E27FC236}">
                    <a16:creationId xmlns:a16="http://schemas.microsoft.com/office/drawing/2014/main" id="{702E4BFA-9D90-68BE-A263-191FFEC3A7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359730"/>
                <a:ext cx="8228712" cy="775792"/>
              </a:xfrm>
              <a:prstGeom prst="rect">
                <a:avLst/>
              </a:prstGeom>
              <a:blipFill>
                <a:blip r:embed="rId4"/>
                <a:stretch>
                  <a:fillRect l="-1185" r="-1037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1E48F0F8-BB1C-CAE0-9FBC-5125816E63AD}"/>
              </a:ext>
            </a:extLst>
          </p:cNvPr>
          <p:cNvSpPr txBox="1"/>
          <p:nvPr/>
        </p:nvSpPr>
        <p:spPr>
          <a:xfrm>
            <a:off x="450108" y="4041910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×…×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28F62F5-F7AC-842A-494B-56263CB7247E}"/>
              </a:ext>
            </a:extLst>
          </p:cNvPr>
          <p:cNvSpPr txBox="1"/>
          <p:nvPr/>
        </p:nvSpPr>
        <p:spPr>
          <a:xfrm>
            <a:off x="450108" y="451739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58" name="yt_shape_11258"/>
              <p:cNvSpPr txBox="1"/>
              <p:nvPr/>
            </p:nvSpPr>
            <p:spPr>
              <a:xfrm>
                <a:off x="540119" y="900000"/>
                <a:ext cx="11492915" cy="32755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把下列等式所用的运算律填在题后的括号内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[25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为了使计算简便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可以根据乘法交换律和结合律把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780d4,isEnd"/>
                  </a:rPr>
                  <a:t>写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成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58" name="yt_shape_112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275577"/>
              </a:xfrm>
              <a:prstGeom prst="rect">
                <a:avLst/>
              </a:prstGeom>
              <a:blipFill>
                <a:blip r:embed="rId2"/>
                <a:stretch>
                  <a:fillRect l="-1645" t="-1676" b="-18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BDD7F2B-881C-BAE2-3C31-7C5853C89FA5}"/>
              </a:ext>
            </a:extLst>
          </p:cNvPr>
          <p:cNvSpPr txBox="1"/>
          <p:nvPr/>
        </p:nvSpPr>
        <p:spPr>
          <a:xfrm>
            <a:off x="6698507" y="1328682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乘法交换律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14752DF-C5BC-0A8C-6150-DB928E507DE6}"/>
              </a:ext>
            </a:extLst>
          </p:cNvPr>
          <p:cNvSpPr txBox="1"/>
          <p:nvPr/>
        </p:nvSpPr>
        <p:spPr>
          <a:xfrm>
            <a:off x="7612907" y="1804170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乘法交换律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9B64BC5-01BE-C4A7-17BE-2309A6997C19}"/>
              </a:ext>
            </a:extLst>
          </p:cNvPr>
          <p:cNvSpPr txBox="1"/>
          <p:nvPr/>
        </p:nvSpPr>
        <p:spPr>
          <a:xfrm>
            <a:off x="7054107" y="2279658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乘法结合律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6663198-AA58-1E4E-468F-F06281A0F85C}"/>
                  </a:ext>
                </a:extLst>
              </p:cNvPr>
              <p:cNvSpPr txBox="1"/>
              <p:nvPr/>
            </p:nvSpPr>
            <p:spPr>
              <a:xfrm>
                <a:off x="1059708" y="3284984"/>
                <a:ext cx="4701222" cy="7608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6663198-AA58-1E4E-468F-F06281A0F8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3284984"/>
                <a:ext cx="4701222" cy="760870"/>
              </a:xfrm>
              <a:prstGeom prst="rect">
                <a:avLst/>
              </a:prstGeom>
              <a:blipFill>
                <a:blip r:embed="rId3"/>
                <a:stretch>
                  <a:fillRect l="-2075" b="-6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" name="yt_shape_11264"/>
          <p:cNvSpPr txBox="1"/>
          <p:nvPr/>
        </p:nvSpPr>
        <p:spPr>
          <a:xfrm>
            <a:off x="540000" y="90000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多个有理数相乘</a:t>
            </a:r>
          </a:p>
        </p:txBody>
      </p:sp>
      <p:sp>
        <p:nvSpPr>
          <p:cNvPr id="11265" name="yt_shape_11265"/>
          <p:cNvSpPr txBox="1"/>
          <p:nvPr/>
        </p:nvSpPr>
        <p:spPr>
          <a:xfrm>
            <a:off x="540000" y="1389434"/>
            <a:ext cx="55319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积为正数的是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66" name="yt_table_1126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6274843"/>
              </p:ext>
            </p:extLst>
          </p:nvPr>
        </p:nvGraphicFramePr>
        <p:xfrm>
          <a:off x="540056" y="1868737"/>
          <a:ext cx="6291263" cy="1901952"/>
        </p:xfrm>
        <a:graphic>
          <a:graphicData uri="http://schemas.openxmlformats.org/drawingml/2006/table">
            <a:tbl>
              <a:tblPr/>
              <a:tblGrid>
                <a:gridCol w="6291263">
                  <a:extLst>
                    <a:ext uri="{9D8B030D-6E8A-4147-A177-3AD203B41FA5}">
                      <a16:colId xmlns:a16="http://schemas.microsoft.com/office/drawing/2014/main" val="102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268" name="yt_shape_11268"/>
              <p:cNvSpPr txBox="1"/>
              <p:nvPr/>
            </p:nvSpPr>
            <p:spPr>
              <a:xfrm>
                <a:off x="540000" y="3821057"/>
                <a:ext cx="7587013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268" name="yt_shape_11268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21057"/>
                <a:ext cx="7587013" cy="641779"/>
              </a:xfrm>
              <a:prstGeom prst="rect">
                <a:avLst/>
              </a:prstGeom>
              <a:blipFill>
                <a:blip r:embed="rId2"/>
                <a:stretch>
                  <a:fillRect l="-2492" r="-144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270" name="yt_table_11270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29751296"/>
                  </p:ext>
                </p:extLst>
              </p:nvPr>
            </p:nvGraphicFramePr>
            <p:xfrm>
              <a:off x="540056" y="4513624"/>
              <a:ext cx="8743316" cy="635572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286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287"/>
                        </a:ext>
                      </a:extLst>
                    </a:gridCol>
                    <a:gridCol w="2576830">
                      <a:extLst>
                        <a:ext uri="{9D8B030D-6E8A-4147-A177-3AD203B41FA5}">
                          <a16:colId xmlns:a16="http://schemas.microsoft.com/office/drawing/2014/main" val="10288"/>
                        </a:ext>
                      </a:extLst>
                    </a:gridCol>
                    <a:gridCol w="1643063">
                      <a:extLst>
                        <a:ext uri="{9D8B030D-6E8A-4147-A177-3AD203B41FA5}">
                          <a16:colId xmlns:a16="http://schemas.microsoft.com/office/drawing/2014/main" val="1028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270" name="yt_table_11270" descr="{&quot;rangeId&quot;:8,&quot;type&quot;:&quot;Option&quot;}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29751296"/>
                  </p:ext>
                </p:extLst>
              </p:nvPr>
            </p:nvGraphicFramePr>
            <p:xfrm>
              <a:off x="540056" y="4513624"/>
              <a:ext cx="8743316" cy="635572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286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287"/>
                        </a:ext>
                      </a:extLst>
                    </a:gridCol>
                    <a:gridCol w="2576830">
                      <a:extLst>
                        <a:ext uri="{9D8B030D-6E8A-4147-A177-3AD203B41FA5}">
                          <a16:colId xmlns:a16="http://schemas.microsoft.com/office/drawing/2014/main" val="10288"/>
                        </a:ext>
                      </a:extLst>
                    </a:gridCol>
                    <a:gridCol w="1643063">
                      <a:extLst>
                        <a:ext uri="{9D8B030D-6E8A-4147-A177-3AD203B41FA5}">
                          <a16:colId xmlns:a16="http://schemas.microsoft.com/office/drawing/2014/main" val="10289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75414" r="-63830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8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145690595">
            <a:extLst>
              <a:ext uri="{FF2B5EF4-FFF2-40B4-BE49-F238E27FC236}">
                <a16:creationId xmlns:a16="http://schemas.microsoft.com/office/drawing/2014/main" id="{B65D671D-3752-15B8-4EBA-0AAA5C0AA03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5FBB493-93E8-CBA6-9620-6C51EF959363}"/>
              </a:ext>
            </a:extLst>
          </p:cNvPr>
          <p:cNvSpPr txBox="1"/>
          <p:nvPr/>
        </p:nvSpPr>
        <p:spPr>
          <a:xfrm>
            <a:off x="50981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670744F-3181-DE52-D998-B8F49A588148}"/>
              </a:ext>
            </a:extLst>
          </p:cNvPr>
          <p:cNvSpPr txBox="1"/>
          <p:nvPr/>
        </p:nvSpPr>
        <p:spPr>
          <a:xfrm>
            <a:off x="7150826" y="3774251"/>
            <a:ext cx="383285" cy="72918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71" name="yt_shape_11271"/>
              <p:cNvSpPr txBox="1"/>
              <p:nvPr/>
            </p:nvSpPr>
            <p:spPr>
              <a:xfrm>
                <a:off x="540000" y="900000"/>
                <a:ext cx="7478714" cy="34088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直接写出结果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limLow>
                      <m:limLow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limLowPr>
                      <m:e>
                        <m:groupChr>
                          <m:groupChrPr>
                            <m:chr m:val="⏟"/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groupChrPr>
                          <m:e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(−</m:t>
                            </m:r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lang="zh-CN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×(−</m:t>
                            </m:r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lang="zh-CN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×(−</m:t>
                            </m:r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lang="zh-CN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…</m:t>
                            </m:r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×(−</m:t>
                            </m:r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a:rPr lang="zh-CN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</m:groupChr>
                      </m:e>
                      <m:lim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0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个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lim>
                    </m:limLow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5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71" name="yt_shape_112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478714" cy="3408882"/>
              </a:xfrm>
              <a:prstGeom prst="rect">
                <a:avLst/>
              </a:prstGeom>
              <a:blipFill>
                <a:blip r:embed="rId2"/>
                <a:stretch>
                  <a:fillRect l="-2529" t="-1610" r="-15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90EAF24-160B-219B-9DBF-E59963605B77}"/>
              </a:ext>
            </a:extLst>
          </p:cNvPr>
          <p:cNvSpPr txBox="1"/>
          <p:nvPr/>
        </p:nvSpPr>
        <p:spPr>
          <a:xfrm>
            <a:off x="3945664" y="1328682"/>
            <a:ext cx="637286" cy="76849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30F07C5-7951-DA35-5B6F-4FA1B5CCB9C0}"/>
              </a:ext>
            </a:extLst>
          </p:cNvPr>
          <p:cNvSpPr txBox="1"/>
          <p:nvPr/>
        </p:nvSpPr>
        <p:spPr>
          <a:xfrm>
            <a:off x="4717189" y="2003560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6339D5D-658C-60CE-627C-D87CBA97C416}"/>
                  </a:ext>
                </a:extLst>
              </p:cNvPr>
              <p:cNvSpPr txBox="1"/>
              <p:nvPr/>
            </p:nvSpPr>
            <p:spPr>
              <a:xfrm>
                <a:off x="5517289" y="2479048"/>
                <a:ext cx="789686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9, 'hasSerialNum': 1}">
                <a:extLst>
                  <a:ext uri="{FF2B5EF4-FFF2-40B4-BE49-F238E27FC236}">
                    <a16:creationId xmlns:a16="http://schemas.microsoft.com/office/drawing/2014/main" id="{46339D5D-658C-60CE-627C-D87CBA97C4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7289" y="2479048"/>
                <a:ext cx="789686" cy="77280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25EC24FD-418B-AA47-29B4-B8990A1E7B56}"/>
              </a:ext>
            </a:extLst>
          </p:cNvPr>
          <p:cNvCxnSpPr/>
          <p:nvPr/>
        </p:nvCxnSpPr>
        <p:spPr>
          <a:xfrm>
            <a:off x="5254875" y="3224100"/>
            <a:ext cx="96208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9966D660-AAA1-2640-656F-4CA8F1B52979}"/>
              </a:ext>
            </a:extLst>
          </p:cNvPr>
          <p:cNvSpPr txBox="1"/>
          <p:nvPr/>
        </p:nvSpPr>
        <p:spPr>
          <a:xfrm>
            <a:off x="6941975" y="3158244"/>
            <a:ext cx="942086" cy="116447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79" name="yt_shape_11279"/>
              <p:cNvSpPr txBox="1"/>
              <p:nvPr/>
            </p:nvSpPr>
            <p:spPr>
              <a:xfrm>
                <a:off x="540000" y="900000"/>
                <a:ext cx="5078313" cy="37110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79" name="yt_shape_11279" descr="{&quot;rangeId&quot;:2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078313" cy="3711081"/>
              </a:xfrm>
              <a:prstGeom prst="rect">
                <a:avLst/>
              </a:prstGeom>
              <a:blipFill>
                <a:blip r:embed="rId2"/>
                <a:stretch>
                  <a:fillRect l="-3721" t="-1480" r="-2641" b="-42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8CE32BE-0D57-FCBB-663D-CA0C35E0706D}"/>
                  </a:ext>
                </a:extLst>
              </p:cNvPr>
              <p:cNvSpPr txBox="1"/>
              <p:nvPr/>
            </p:nvSpPr>
            <p:spPr>
              <a:xfrm>
                <a:off x="449989" y="2003116"/>
                <a:ext cx="2842324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3, 'hasSerialNum': 1}">
                <a:extLst>
                  <a:ext uri="{FF2B5EF4-FFF2-40B4-BE49-F238E27FC236}">
                    <a16:creationId xmlns:a16="http://schemas.microsoft.com/office/drawing/2014/main" id="{D8CE32BE-0D57-FCBB-663D-CA0C35E070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3116"/>
                <a:ext cx="2842324" cy="768045"/>
              </a:xfrm>
              <a:prstGeom prst="rect">
                <a:avLst/>
              </a:prstGeom>
              <a:blipFill>
                <a:blip r:embed="rId3"/>
                <a:stretch>
                  <a:fillRect l="-343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5711997B-7A1E-2700-5907-A4E4FD4E620C}"/>
              </a:ext>
            </a:extLst>
          </p:cNvPr>
          <p:cNvSpPr txBox="1"/>
          <p:nvPr/>
        </p:nvSpPr>
        <p:spPr>
          <a:xfrm>
            <a:off x="449989" y="267754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8939B3D-3FC3-B5D7-829A-8519BBF0C66B}"/>
              </a:ext>
            </a:extLst>
          </p:cNvPr>
          <p:cNvSpPr txBox="1"/>
          <p:nvPr/>
        </p:nvSpPr>
        <p:spPr>
          <a:xfrm>
            <a:off x="449989" y="3628525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A2649B9-DD21-4872-1BB9-AF16268706B3}"/>
              </a:ext>
            </a:extLst>
          </p:cNvPr>
          <p:cNvSpPr txBox="1"/>
          <p:nvPr/>
        </p:nvSpPr>
        <p:spPr>
          <a:xfrm>
            <a:off x="449989" y="4104013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286" name="yt_shape_11286"/>
              <p:cNvSpPr txBox="1"/>
              <p:nvPr/>
            </p:nvSpPr>
            <p:spPr>
              <a:xfrm>
                <a:off x="540000" y="900000"/>
                <a:ext cx="9233297" cy="41107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286" name="yt_shape_112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233297" cy="4110743"/>
              </a:xfrm>
              <a:prstGeom prst="rect">
                <a:avLst/>
              </a:prstGeom>
              <a:blipFill>
                <a:blip r:embed="rId2"/>
                <a:stretch>
                  <a:fillRect l="-20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863B081-F52E-BE5C-C60D-CD3F4FCD6ACD}"/>
                  </a:ext>
                </a:extLst>
              </p:cNvPr>
              <p:cNvSpPr txBox="1"/>
              <p:nvPr/>
            </p:nvSpPr>
            <p:spPr>
              <a:xfrm>
                <a:off x="449989" y="1535375"/>
                <a:ext cx="4356798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5}">
                <a:extLst>
                  <a:ext uri="{FF2B5EF4-FFF2-40B4-BE49-F238E27FC236}">
                    <a16:creationId xmlns:a16="http://schemas.microsoft.com/office/drawing/2014/main" id="{E863B081-F52E-BE5C-C60D-CD3F4FCD6A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35375"/>
                <a:ext cx="4356798" cy="775792"/>
              </a:xfrm>
              <a:prstGeom prst="rect">
                <a:avLst/>
              </a:prstGeom>
              <a:blipFill>
                <a:blip r:embed="rId3"/>
                <a:stretch>
                  <a:fillRect l="-2238" r="-2098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381EB8D-6F40-BCD8-3AEF-F33B12F294FB}"/>
                  </a:ext>
                </a:extLst>
              </p:cNvPr>
              <p:cNvSpPr txBox="1"/>
              <p:nvPr/>
            </p:nvSpPr>
            <p:spPr>
              <a:xfrm>
                <a:off x="449989" y="2217555"/>
                <a:ext cx="1165924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5}">
                <a:extLst>
                  <a:ext uri="{FF2B5EF4-FFF2-40B4-BE49-F238E27FC236}">
                    <a16:creationId xmlns:a16="http://schemas.microsoft.com/office/drawing/2014/main" id="{A381EB8D-6F40-BCD8-3AEF-F33B12F294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17555"/>
                <a:ext cx="1165924" cy="769316"/>
              </a:xfrm>
              <a:prstGeom prst="rect">
                <a:avLst/>
              </a:prstGeom>
              <a:blipFill>
                <a:blip r:embed="rId4"/>
                <a:stretch>
                  <a:fillRect l="-8377" r="-8377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9BC99CB-CC8E-9E4F-5218-CDE52A2B6FA5}"/>
                  </a:ext>
                </a:extLst>
              </p:cNvPr>
              <p:cNvSpPr txBox="1"/>
              <p:nvPr/>
            </p:nvSpPr>
            <p:spPr>
              <a:xfrm>
                <a:off x="449989" y="3566232"/>
                <a:ext cx="3818636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5}">
                <a:extLst>
                  <a:ext uri="{FF2B5EF4-FFF2-40B4-BE49-F238E27FC236}">
                    <a16:creationId xmlns:a16="http://schemas.microsoft.com/office/drawing/2014/main" id="{19BC99CB-CC8E-9E4F-5218-CDE52A2B6F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66232"/>
                <a:ext cx="3818636" cy="769061"/>
              </a:xfrm>
              <a:prstGeom prst="rect">
                <a:avLst/>
              </a:prstGeom>
              <a:blipFill>
                <a:blip r:embed="rId5"/>
                <a:stretch>
                  <a:fillRect l="-2556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AFFCACC-E065-B600-090E-0363F841DB05}"/>
                  </a:ext>
                </a:extLst>
              </p:cNvPr>
              <p:cNvSpPr txBox="1"/>
              <p:nvPr/>
            </p:nvSpPr>
            <p:spPr>
              <a:xfrm>
                <a:off x="449989" y="4241681"/>
                <a:ext cx="1165924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5}">
                <a:extLst>
                  <a:ext uri="{FF2B5EF4-FFF2-40B4-BE49-F238E27FC236}">
                    <a16:creationId xmlns:a16="http://schemas.microsoft.com/office/drawing/2014/main" id="{8AFFCACC-E065-B600-090E-0363F841DB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41681"/>
                <a:ext cx="1165924" cy="769062"/>
              </a:xfrm>
              <a:prstGeom prst="rect">
                <a:avLst/>
              </a:prstGeom>
              <a:blipFill>
                <a:blip r:embed="rId6"/>
                <a:stretch>
                  <a:fillRect l="-8377" r="-8377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295" name="yt_shape_11295"/>
              <p:cNvSpPr txBox="1"/>
              <p:nvPr/>
            </p:nvSpPr>
            <p:spPr>
              <a:xfrm>
                <a:off x="540000" y="900000"/>
                <a:ext cx="9372424" cy="235326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黑体" pitchFamily="24"/>
                  </a:rPr>
                  <a:t>【易错点】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黑体" pitchFamily="24"/>
                  </a:rPr>
                  <a:t>不能灵活应用乘法交换律、结合律进行简便计算而出错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295" name="yt_shape_112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372424" cy="2353264"/>
              </a:xfrm>
              <a:prstGeom prst="rect">
                <a:avLst/>
              </a:prstGeom>
              <a:blipFill>
                <a:blip r:embed="rId2"/>
                <a:stretch>
                  <a:fillRect l="-2017" t="-2332" b="-36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119F2B1-778B-2AEA-28C9-43F876F1C1BE}"/>
                  </a:ext>
                </a:extLst>
              </p:cNvPr>
              <p:cNvSpPr txBox="1"/>
              <p:nvPr/>
            </p:nvSpPr>
            <p:spPr>
              <a:xfrm>
                <a:off x="449989" y="2060848"/>
                <a:ext cx="5118798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119F2B1-778B-2AEA-28C9-43F876F1C1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60848"/>
                <a:ext cx="5118798" cy="768045"/>
              </a:xfrm>
              <a:prstGeom prst="rect">
                <a:avLst/>
              </a:prstGeom>
              <a:blipFill>
                <a:blip r:embed="rId3"/>
                <a:stretch>
                  <a:fillRect l="-1905" r="-178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4470175-B70E-E086-FCC3-5BA04D135692}"/>
              </a:ext>
            </a:extLst>
          </p:cNvPr>
          <p:cNvSpPr txBox="1"/>
          <p:nvPr/>
        </p:nvSpPr>
        <p:spPr>
          <a:xfrm>
            <a:off x="449989" y="2735281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0" name="yt_shape_11300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299" name="yt_image_11299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02" name="yt_shape_11302"/>
          <p:cNvSpPr txBox="1"/>
          <p:nvPr/>
        </p:nvSpPr>
        <p:spPr>
          <a:xfrm>
            <a:off x="540119" y="1482165"/>
            <a:ext cx="111119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个有理数相乘所得的积为零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个有理数中零的个数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03" name="yt_table_1130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2574386"/>
              </p:ext>
            </p:extLst>
          </p:nvPr>
        </p:nvGraphicFramePr>
        <p:xfrm>
          <a:off x="540056" y="1961468"/>
          <a:ext cx="6126480" cy="950976"/>
        </p:xfrm>
        <a:graphic>
          <a:graphicData uri="http://schemas.openxmlformats.org/drawingml/2006/table">
            <a:tbl>
              <a:tblPr/>
              <a:tblGrid>
                <a:gridCol w="3586480">
                  <a:extLst>
                    <a:ext uri="{9D8B030D-6E8A-4147-A177-3AD203B41FA5}">
                      <a16:colId xmlns:a16="http://schemas.microsoft.com/office/drawing/2014/main" val="10290"/>
                    </a:ext>
                  </a:extLst>
                </a:gridCol>
                <a:gridCol w="2540000">
                  <a:extLst>
                    <a:ext uri="{9D8B030D-6E8A-4147-A177-3AD203B41FA5}">
                      <a16:colId xmlns:a16="http://schemas.microsoft.com/office/drawing/2014/main" val="102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最多有一个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至少有一个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恰有一个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2025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8"/>
                  </a:ext>
                </a:extLst>
              </a:tr>
            </a:tbl>
          </a:graphicData>
        </a:graphic>
      </p:graphicFrame>
      <p:sp>
        <p:nvSpPr>
          <p:cNvPr id="11305" name="yt_shape_11305"/>
          <p:cNvSpPr txBox="1"/>
          <p:nvPr/>
        </p:nvSpPr>
        <p:spPr>
          <a:xfrm>
            <a:off x="540000" y="2963022"/>
            <a:ext cx="105988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如果四个有理数的积为正数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那么这四个有理数中负数的个数为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06" name="yt_table_1130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3725718"/>
              </p:ext>
            </p:extLst>
          </p:nvPr>
        </p:nvGraphicFramePr>
        <p:xfrm>
          <a:off x="540056" y="3442325"/>
          <a:ext cx="6448743" cy="950976"/>
        </p:xfrm>
        <a:graphic>
          <a:graphicData uri="http://schemas.openxmlformats.org/drawingml/2006/table">
            <a:tbl>
              <a:tblPr/>
              <a:tblGrid>
                <a:gridCol w="3586480">
                  <a:extLst>
                    <a:ext uri="{9D8B030D-6E8A-4147-A177-3AD203B41FA5}">
                      <a16:colId xmlns:a16="http://schemas.microsoft.com/office/drawing/2014/main" val="10292"/>
                    </a:ext>
                  </a:extLst>
                </a:gridCol>
                <a:gridCol w="2862263">
                  <a:extLst>
                    <a:ext uri="{9D8B030D-6E8A-4147-A177-3AD203B41FA5}">
                      <a16:colId xmlns:a16="http://schemas.microsoft.com/office/drawing/2014/main" val="102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以上都有可能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0"/>
                  </a:ext>
                </a:extLst>
              </a:tr>
            </a:tbl>
          </a:graphicData>
        </a:graphic>
      </p:graphicFrame>
      <p:sp>
        <p:nvSpPr>
          <p:cNvPr id="11308" name="yt_shape_11308"/>
          <p:cNvSpPr txBox="1"/>
          <p:nvPr/>
        </p:nvSpPr>
        <p:spPr>
          <a:xfrm>
            <a:off x="540000" y="4443879"/>
            <a:ext cx="886300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则下列结论正确的是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09" name="yt_table_1130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1055072"/>
              </p:ext>
            </p:extLst>
          </p:nvPr>
        </p:nvGraphicFramePr>
        <p:xfrm>
          <a:off x="540056" y="4923182"/>
          <a:ext cx="6240780" cy="950976"/>
        </p:xfrm>
        <a:graphic>
          <a:graphicData uri="http://schemas.openxmlformats.org/drawingml/2006/table">
            <a:tbl>
              <a:tblPr/>
              <a:tblGrid>
                <a:gridCol w="3586480">
                  <a:extLst>
                    <a:ext uri="{9D8B030D-6E8A-4147-A177-3AD203B41FA5}">
                      <a16:colId xmlns:a16="http://schemas.microsoft.com/office/drawing/2014/main" val="10294"/>
                    </a:ext>
                  </a:extLst>
                </a:gridCol>
                <a:gridCol w="2654300">
                  <a:extLst>
                    <a:ext uri="{9D8B030D-6E8A-4147-A177-3AD203B41FA5}">
                      <a16:colId xmlns:a16="http://schemas.microsoft.com/office/drawing/2014/main" val="102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A698C70F-C705-0518-69D7-E545B358C510}"/>
              </a:ext>
            </a:extLst>
          </p:cNvPr>
          <p:cNvSpPr txBox="1"/>
          <p:nvPr/>
        </p:nvSpPr>
        <p:spPr>
          <a:xfrm>
            <a:off x="10737107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F888249-487B-4E11-A16F-0DDA969A3B54}"/>
              </a:ext>
            </a:extLst>
          </p:cNvPr>
          <p:cNvSpPr txBox="1"/>
          <p:nvPr/>
        </p:nvSpPr>
        <p:spPr>
          <a:xfrm>
            <a:off x="10116086" y="29162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81555B9-EC1C-DD33-B4CF-97794B3ABA4B}"/>
              </a:ext>
            </a:extLst>
          </p:cNvPr>
          <p:cNvSpPr txBox="1"/>
          <p:nvPr/>
        </p:nvSpPr>
        <p:spPr>
          <a:xfrm>
            <a:off x="8397014" y="439707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11" name="yt_shape_11311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若四个各不相等的整数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db5c"/>
              </a:rPr>
              <a:t>等于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12" name="yt_table_1131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4850149"/>
              </p:ext>
            </p:extLst>
          </p:nvPr>
        </p:nvGraphicFramePr>
        <p:xfrm>
          <a:off x="540056" y="1859435"/>
          <a:ext cx="9181466" cy="475488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29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9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98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2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3"/>
                  </a:ext>
                </a:extLst>
              </a:tr>
            </a:tbl>
          </a:graphicData>
        </a:graphic>
      </p:graphicFrame>
      <p:sp>
        <p:nvSpPr>
          <p:cNvPr id="11314" name="yt_shape_11314"/>
          <p:cNvSpPr txBox="1"/>
          <p:nvPr/>
        </p:nvSpPr>
        <p:spPr>
          <a:xfrm>
            <a:off x="540119" y="238560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c10f"/>
              </a:rPr>
              <a:t>中正数有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15" name="yt_table_1131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7536954"/>
              </p:ext>
            </p:extLst>
          </p:nvPr>
        </p:nvGraphicFramePr>
        <p:xfrm>
          <a:off x="540056" y="3345041"/>
          <a:ext cx="9486266" cy="475488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30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0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02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3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2E25FE8-5D78-1459-25FE-32E5BBD9827A}"/>
              </a:ext>
            </a:extLst>
          </p:cNvPr>
          <p:cNvSpPr txBox="1"/>
          <p:nvPr/>
        </p:nvSpPr>
        <p:spPr>
          <a:xfrm>
            <a:off x="1059709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B90FDD0-29AB-E11C-C41E-6480D80C9B80}"/>
              </a:ext>
            </a:extLst>
          </p:cNvPr>
          <p:cNvSpPr txBox="1"/>
          <p:nvPr/>
        </p:nvSpPr>
        <p:spPr>
          <a:xfrm>
            <a:off x="1059708" y="281428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1668</Words>
  <Application>Microsoft Office PowerPoint</Application>
  <PresentationFormat>宽屏</PresentationFormat>
  <Paragraphs>164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10</cp:revision>
  <dcterms:created xsi:type="dcterms:W3CDTF">2024-07-28T05:44:51Z</dcterms:created>
  <dcterms:modified xsi:type="dcterms:W3CDTF">2024-07-30T01:00:00Z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