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8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56BF36-0E17-4D01-BF5C-4B1B58F886A7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FF511B-6ECA-4728-BB9B-CE2D67E30E3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166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FF511B-6ECA-4728-BB9B-CE2D67E30E3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9725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FF511B-6ECA-4728-BB9B-CE2D67E30E3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1235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F47B226-BA17-2A12-6069-99FE935502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83668" y="2877459"/>
            <a:ext cx="8824664" cy="110308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6D00C0-E0B2-6821-1673-BEF2B60675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95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7" name="img_16777215">
            <a:extLst>
              <a:ext uri="{FF2B5EF4-FFF2-40B4-BE49-F238E27FC236}">
                <a16:creationId xmlns:a16="http://schemas.microsoft.com/office/drawing/2014/main" id="{43506869-D4A5-2976-02CF-15D703595E1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85" r="4951" b="47342"/>
          <a:stretch/>
        </p:blipFill>
        <p:spPr>
          <a:xfrm>
            <a:off x="5663953" y="972000"/>
            <a:ext cx="3744416" cy="3033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75C43352-5560-5049-0BC6-B1961A6A3A6C}"/>
              </a:ext>
            </a:extLst>
          </p:cNvPr>
          <p:cNvSpPr/>
          <p:nvPr/>
        </p:nvSpPr>
        <p:spPr bwMode="white">
          <a:xfrm>
            <a:off x="551384" y="1196752"/>
            <a:ext cx="3320011" cy="52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8AA4F964-2A4C-AEF1-5CBB-A82459F97F63}"/>
              </a:ext>
            </a:extLst>
          </p:cNvPr>
          <p:cNvSpPr/>
          <p:nvPr/>
        </p:nvSpPr>
        <p:spPr bwMode="white">
          <a:xfrm>
            <a:off x="551384" y="1972425"/>
            <a:ext cx="3320011" cy="52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228374D-E94E-FE0F-39FC-EA980508B892}"/>
              </a:ext>
            </a:extLst>
          </p:cNvPr>
          <p:cNvSpPr/>
          <p:nvPr/>
        </p:nvSpPr>
        <p:spPr bwMode="white">
          <a:xfrm>
            <a:off x="551384" y="2901872"/>
            <a:ext cx="3320011" cy="52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A86E1443-EC41-47D6-9B39-9FA8E8BE775E}"/>
              </a:ext>
            </a:extLst>
          </p:cNvPr>
          <p:cNvSpPr/>
          <p:nvPr/>
        </p:nvSpPr>
        <p:spPr bwMode="white">
          <a:xfrm>
            <a:off x="551384" y="3623925"/>
            <a:ext cx="3320011" cy="52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596CF4B0-B99D-7CCA-18A4-7E8FCA040B15}"/>
              </a:ext>
            </a:extLst>
          </p:cNvPr>
          <p:cNvSpPr/>
          <p:nvPr/>
        </p:nvSpPr>
        <p:spPr bwMode="white">
          <a:xfrm>
            <a:off x="551384" y="4455909"/>
            <a:ext cx="6696744" cy="52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B942CDC3-C40D-5565-C3D4-BE1C1E3CCDD8}"/>
              </a:ext>
            </a:extLst>
          </p:cNvPr>
          <p:cNvSpPr/>
          <p:nvPr/>
        </p:nvSpPr>
        <p:spPr bwMode="white">
          <a:xfrm>
            <a:off x="720000" y="5207789"/>
            <a:ext cx="3719816" cy="52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9F33B5C5-A594-9FD9-AA11-7C857FC2C505}"/>
              </a:ext>
            </a:extLst>
          </p:cNvPr>
          <p:cNvSpPr/>
          <p:nvPr/>
        </p:nvSpPr>
        <p:spPr bwMode="white">
          <a:xfrm>
            <a:off x="720000" y="5969894"/>
            <a:ext cx="3719816" cy="52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196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1CFDB-E5A6-380C-E245-3AD495C757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2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6BAAFE-7B36-F068-A5BD-65AE9460ECC5}"/>
              </a:ext>
            </a:extLst>
          </p:cNvPr>
          <p:cNvSpPr/>
          <p:nvPr/>
        </p:nvSpPr>
        <p:spPr bwMode="white">
          <a:xfrm>
            <a:off x="5627918" y="5363208"/>
            <a:ext cx="260807" cy="31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F75414-C7AD-DF46-3EE9-CFD3F59CB8E0}"/>
              </a:ext>
            </a:extLst>
          </p:cNvPr>
          <p:cNvSpPr/>
          <p:nvPr/>
        </p:nvSpPr>
        <p:spPr bwMode="white">
          <a:xfrm>
            <a:off x="5627918" y="6138593"/>
            <a:ext cx="268710" cy="324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F7230-A9E1-8952-3DA9-FBAE48D3B4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695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B83DEF-248F-584E-5692-05558A0D5A94}"/>
              </a:ext>
            </a:extLst>
          </p:cNvPr>
          <p:cNvSpPr/>
          <p:nvPr/>
        </p:nvSpPr>
        <p:spPr bwMode="white">
          <a:xfrm>
            <a:off x="5438091" y="1172638"/>
            <a:ext cx="484335" cy="34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337E38-0EBC-A47E-B0DE-9F3A83D557A1}"/>
              </a:ext>
            </a:extLst>
          </p:cNvPr>
          <p:cNvSpPr/>
          <p:nvPr/>
        </p:nvSpPr>
        <p:spPr bwMode="white">
          <a:xfrm>
            <a:off x="6490266" y="3638821"/>
            <a:ext cx="1837981" cy="36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9DB2A0-8A27-60A9-D264-99183FDAD28D}"/>
              </a:ext>
            </a:extLst>
          </p:cNvPr>
          <p:cNvSpPr/>
          <p:nvPr/>
        </p:nvSpPr>
        <p:spPr bwMode="white">
          <a:xfrm>
            <a:off x="2373419" y="6113364"/>
            <a:ext cx="1252590" cy="342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9CF6683-4964-D609-9486-87E7017D97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839" t="27968" r="5191" b="28277"/>
          <a:stretch/>
        </p:blipFill>
        <p:spPr>
          <a:xfrm>
            <a:off x="9552023" y="4667375"/>
            <a:ext cx="1919977" cy="2001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747A3788-B74D-D8B7-1370-EB6A9DF1C0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09" t="23906" r="38122" b="28590"/>
          <a:stretch/>
        </p:blipFill>
        <p:spPr>
          <a:xfrm>
            <a:off x="9552023" y="2564904"/>
            <a:ext cx="1849242" cy="2093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C4134A53-92F6-8E00-062B-67D88E7ECB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56" t="31405" r="67575" b="27355"/>
          <a:stretch/>
        </p:blipFill>
        <p:spPr>
          <a:xfrm>
            <a:off x="9651325" y="917506"/>
            <a:ext cx="1721371" cy="1791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15272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A56308-2DAF-67E2-B53E-83B81717E5F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134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2D1092-865C-5F86-7024-162017A13FCB}"/>
              </a:ext>
            </a:extLst>
          </p:cNvPr>
          <p:cNvSpPr/>
          <p:nvPr/>
        </p:nvSpPr>
        <p:spPr bwMode="white">
          <a:xfrm>
            <a:off x="1155326" y="4437112"/>
            <a:ext cx="3716538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6887460-E619-FCA4-B157-4408AFEBB478}"/>
              </a:ext>
            </a:extLst>
          </p:cNvPr>
          <p:cNvSpPr/>
          <p:nvPr/>
        </p:nvSpPr>
        <p:spPr bwMode="white">
          <a:xfrm>
            <a:off x="1155326" y="5661248"/>
            <a:ext cx="3860554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140442B-9D42-A3B2-16F6-733358A88ABB}"/>
              </a:ext>
            </a:extLst>
          </p:cNvPr>
          <p:cNvSpPr/>
          <p:nvPr/>
        </p:nvSpPr>
        <p:spPr bwMode="white">
          <a:xfrm>
            <a:off x="1155326" y="6269280"/>
            <a:ext cx="4868666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822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0969FE-E671-E116-D805-32B4AA8723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12EA3F-C65F-F9E4-38CB-1ED51993A59A}"/>
              </a:ext>
            </a:extLst>
          </p:cNvPr>
          <p:cNvSpPr/>
          <p:nvPr/>
        </p:nvSpPr>
        <p:spPr bwMode="white">
          <a:xfrm>
            <a:off x="720000" y="1196752"/>
            <a:ext cx="5612855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6BFA6FF-CDD2-08AF-BFBF-57CE8F3A982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85" t="47682" r="188" b="10788"/>
          <a:stretch/>
        </p:blipFill>
        <p:spPr>
          <a:xfrm>
            <a:off x="6332855" y="2684404"/>
            <a:ext cx="3264846" cy="23921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1B71396C-59AB-E778-3EFF-18F6192E7912}"/>
              </a:ext>
            </a:extLst>
          </p:cNvPr>
          <p:cNvSpPr/>
          <p:nvPr/>
        </p:nvSpPr>
        <p:spPr bwMode="white">
          <a:xfrm>
            <a:off x="720001" y="2684404"/>
            <a:ext cx="3863832" cy="74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E449A7F0-D82A-C4D9-EB55-0DCAFE60BF18}"/>
              </a:ext>
            </a:extLst>
          </p:cNvPr>
          <p:cNvSpPr/>
          <p:nvPr/>
        </p:nvSpPr>
        <p:spPr bwMode="white">
          <a:xfrm>
            <a:off x="720001" y="3556718"/>
            <a:ext cx="3863832" cy="74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54BAB392-3AFA-11C8-5B2D-60BD49E9B592}"/>
              </a:ext>
            </a:extLst>
          </p:cNvPr>
          <p:cNvSpPr/>
          <p:nvPr/>
        </p:nvSpPr>
        <p:spPr bwMode="white">
          <a:xfrm>
            <a:off x="720001" y="4331914"/>
            <a:ext cx="3863832" cy="74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0827BC38-10DD-A9A5-E5A4-2A29C599FC42}"/>
              </a:ext>
            </a:extLst>
          </p:cNvPr>
          <p:cNvSpPr/>
          <p:nvPr/>
        </p:nvSpPr>
        <p:spPr bwMode="white">
          <a:xfrm>
            <a:off x="720001" y="5085638"/>
            <a:ext cx="3863832" cy="74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213CB8AC-04C7-AB90-107A-F0485009ACF8}"/>
              </a:ext>
            </a:extLst>
          </p:cNvPr>
          <p:cNvSpPr/>
          <p:nvPr/>
        </p:nvSpPr>
        <p:spPr bwMode="white">
          <a:xfrm>
            <a:off x="720001" y="5850782"/>
            <a:ext cx="8877700" cy="744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85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1A6A3-709C-83D7-B949-7AD769CBA65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5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id="{5DFA8414-61CF-9A64-3136-85E596DF67E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4072" y="2929011"/>
            <a:ext cx="4389939" cy="34523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2BDEFD-0B21-5B46-6752-AFEB14E8A763}"/>
              </a:ext>
            </a:extLst>
          </p:cNvPr>
          <p:cNvSpPr/>
          <p:nvPr/>
        </p:nvSpPr>
        <p:spPr bwMode="white">
          <a:xfrm>
            <a:off x="1300952" y="3068960"/>
            <a:ext cx="4795048" cy="5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92B94AE-A288-4B96-0F9F-4783CDEDD8CE}"/>
              </a:ext>
            </a:extLst>
          </p:cNvPr>
          <p:cNvSpPr/>
          <p:nvPr/>
        </p:nvSpPr>
        <p:spPr bwMode="white">
          <a:xfrm>
            <a:off x="1300952" y="3932178"/>
            <a:ext cx="2562800" cy="5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B8FE993-4E01-2ACA-1605-8C55086B8108}"/>
              </a:ext>
            </a:extLst>
          </p:cNvPr>
          <p:cNvSpPr/>
          <p:nvPr/>
        </p:nvSpPr>
        <p:spPr bwMode="white">
          <a:xfrm>
            <a:off x="1300952" y="4795396"/>
            <a:ext cx="2562800" cy="57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453D24C-7BB0-7121-32FE-8D4DE4BCBB54}"/>
              </a:ext>
            </a:extLst>
          </p:cNvPr>
          <p:cNvSpPr/>
          <p:nvPr/>
        </p:nvSpPr>
        <p:spPr bwMode="white">
          <a:xfrm>
            <a:off x="1300951" y="5670854"/>
            <a:ext cx="5057131" cy="57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09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E8E05-71CA-0BA3-43CA-150CC3FAB1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6B67694-F5E9-0168-3E1F-D4044CA93E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5" t="36332"/>
          <a:stretch/>
        </p:blipFill>
        <p:spPr>
          <a:xfrm>
            <a:off x="6023992" y="2924944"/>
            <a:ext cx="4919944" cy="3422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7AE885C7-3061-F6F3-F5C7-51A3FBEC139B}"/>
              </a:ext>
            </a:extLst>
          </p:cNvPr>
          <p:cNvSpPr/>
          <p:nvPr/>
        </p:nvSpPr>
        <p:spPr bwMode="white">
          <a:xfrm>
            <a:off x="119336" y="1124744"/>
            <a:ext cx="4795048" cy="5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3CF1596-BCE7-0B80-E50C-563466BED40C}"/>
              </a:ext>
            </a:extLst>
          </p:cNvPr>
          <p:cNvSpPr/>
          <p:nvPr/>
        </p:nvSpPr>
        <p:spPr bwMode="white">
          <a:xfrm>
            <a:off x="119336" y="2060848"/>
            <a:ext cx="9793088" cy="5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C8CAC57-32D7-9EF1-7D6B-FD910285DE06}"/>
              </a:ext>
            </a:extLst>
          </p:cNvPr>
          <p:cNvSpPr/>
          <p:nvPr/>
        </p:nvSpPr>
        <p:spPr bwMode="white">
          <a:xfrm>
            <a:off x="672000" y="2924944"/>
            <a:ext cx="2615688" cy="5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D09988D-FFD5-2E0F-528A-38266E594D32}"/>
              </a:ext>
            </a:extLst>
          </p:cNvPr>
          <p:cNvSpPr/>
          <p:nvPr/>
        </p:nvSpPr>
        <p:spPr bwMode="white">
          <a:xfrm>
            <a:off x="672000" y="3742166"/>
            <a:ext cx="5424000" cy="50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9067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4804A-EC97-AC1E-6B5B-23CDCB215B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3" y="908720"/>
            <a:ext cx="8248188" cy="5040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9F8D611-9CFE-8BC3-989D-BF080C494A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7" r="7044" b="49994"/>
          <a:stretch/>
        </p:blipFill>
        <p:spPr>
          <a:xfrm>
            <a:off x="8562649" y="2348880"/>
            <a:ext cx="3009880" cy="2407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4187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2A6AB-FE31-F0BF-24CA-4C925D7778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408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CE972A-8D89-A325-2473-AFCD7DEABCC9}"/>
              </a:ext>
            </a:extLst>
          </p:cNvPr>
          <p:cNvSpPr/>
          <p:nvPr/>
        </p:nvSpPr>
        <p:spPr bwMode="white">
          <a:xfrm>
            <a:off x="687757" y="1173680"/>
            <a:ext cx="4832179" cy="52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15A8C5D-719E-42DB-5AF8-CB06F64BAE23}"/>
              </a:ext>
            </a:extLst>
          </p:cNvPr>
          <p:cNvSpPr/>
          <p:nvPr/>
        </p:nvSpPr>
        <p:spPr bwMode="white">
          <a:xfrm>
            <a:off x="687757" y="1722714"/>
            <a:ext cx="4832179" cy="134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03F849C5-B4DD-A01D-53E0-1D2D997F1B0C}"/>
              </a:ext>
            </a:extLst>
          </p:cNvPr>
          <p:cNvSpPr/>
          <p:nvPr/>
        </p:nvSpPr>
        <p:spPr bwMode="white">
          <a:xfrm>
            <a:off x="687757" y="3324872"/>
            <a:ext cx="4832179" cy="52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52A1405-7656-1B31-EB78-BA3D6F39C61D}"/>
              </a:ext>
            </a:extLst>
          </p:cNvPr>
          <p:cNvSpPr/>
          <p:nvPr/>
        </p:nvSpPr>
        <p:spPr bwMode="white">
          <a:xfrm>
            <a:off x="687757" y="3981832"/>
            <a:ext cx="2959971" cy="52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BE95E01F-A122-BF6E-3C86-ED52787D3242}"/>
              </a:ext>
            </a:extLst>
          </p:cNvPr>
          <p:cNvSpPr/>
          <p:nvPr/>
        </p:nvSpPr>
        <p:spPr bwMode="white">
          <a:xfrm>
            <a:off x="687757" y="4702072"/>
            <a:ext cx="5408243" cy="52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4AEE0CF8-171F-7A74-5916-6D561F652E8C}"/>
              </a:ext>
            </a:extLst>
          </p:cNvPr>
          <p:cNvSpPr/>
          <p:nvPr/>
        </p:nvSpPr>
        <p:spPr bwMode="white">
          <a:xfrm>
            <a:off x="671125" y="5552144"/>
            <a:ext cx="3320011" cy="52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FF835F51-4E9A-324B-9188-520B734F75B9}"/>
              </a:ext>
            </a:extLst>
          </p:cNvPr>
          <p:cNvSpPr/>
          <p:nvPr/>
        </p:nvSpPr>
        <p:spPr bwMode="white">
          <a:xfrm>
            <a:off x="671125" y="6142232"/>
            <a:ext cx="3320011" cy="527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1227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2</Words>
  <Application>Microsoft Office PowerPoint</Application>
  <PresentationFormat>宽屏</PresentationFormat>
  <Paragraphs>2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2024-07-29T07:45:37Z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