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09" r:id="rId7"/>
    <p:sldId id="310" r:id="rId8"/>
    <p:sldId id="312" r:id="rId9"/>
    <p:sldId id="316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2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8" d="100"/>
          <a:sy n="58" d="100"/>
        </p:scale>
        <p:origin x="62" y="427"/>
      </p:cViewPr>
      <p:guideLst>
        <p:guide orient="horz" pos="202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0" Type="http://schemas.openxmlformats.org/officeDocument/2006/relationships/image" Target="../media/image30.png"/><Relationship Id="rId4" Type="http://schemas.openxmlformats.org/officeDocument/2006/relationships/image" Target="../media/image24.png"/><Relationship Id="rId9" Type="http://schemas.openxmlformats.org/officeDocument/2006/relationships/image" Target="../media/image29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36.png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69" name="yt_shape_13569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方程思想</a:t>
            </a:r>
          </a:p>
        </p:txBody>
      </p:sp>
      <p:sp>
        <p:nvSpPr>
          <p:cNvPr id="13570" name="yt_shape_13570"/>
          <p:cNvSpPr txBox="1"/>
          <p:nvPr/>
        </p:nvSpPr>
        <p:spPr>
          <a:xfrm>
            <a:off x="540119" y="138943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的长度比线段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的长度比线段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15a0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的长度的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5cm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提示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52de"/>
              </a:rPr>
              <a:t>＝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cm]</a:t>
            </a:r>
          </a:p>
        </p:txBody>
      </p:sp>
      <p:pic>
        <p:nvPicPr>
          <p:cNvPr id="13571" name="yt_image_1357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2108" y="2981364"/>
            <a:ext cx="2827782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573" name="yt_shape_13573"/>
          <p:cNvSpPr txBox="1"/>
          <p:nvPr/>
        </p:nvSpPr>
        <p:spPr>
          <a:xfrm>
            <a:off x="540000" y="3322410"/>
            <a:ext cx="8651407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的长为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15cm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96134">
            <a:extLst>
              <a:ext uri="{FF2B5EF4-FFF2-40B4-BE49-F238E27FC236}">
                <a16:creationId xmlns:a16="http://schemas.microsoft.com/office/drawing/2014/main" id="{7F377894-893B-46C8-FB8B-D63E906961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C20100-F316-FDEB-DD65-D8DCDE49917E}"/>
              </a:ext>
            </a:extLst>
          </p:cNvPr>
          <p:cNvSpPr txBox="1"/>
          <p:nvPr/>
        </p:nvSpPr>
        <p:spPr>
          <a:xfrm>
            <a:off x="449989" y="3275604"/>
            <a:ext cx="278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1F8B12-0A5A-A17B-F455-A6560EA69A8B}"/>
              </a:ext>
            </a:extLst>
          </p:cNvPr>
          <p:cNvSpPr txBox="1"/>
          <p:nvPr/>
        </p:nvSpPr>
        <p:spPr>
          <a:xfrm>
            <a:off x="449989" y="3751092"/>
            <a:ext cx="874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31A359A-741F-B55C-DC39-DDC40964FB26}"/>
              </a:ext>
            </a:extLst>
          </p:cNvPr>
          <p:cNvSpPr txBox="1"/>
          <p:nvPr/>
        </p:nvSpPr>
        <p:spPr>
          <a:xfrm>
            <a:off x="449989" y="4226580"/>
            <a:ext cx="47312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3D73755-D5E2-108F-FA4C-FB52D2624DD8}"/>
              </a:ext>
            </a:extLst>
          </p:cNvPr>
          <p:cNvSpPr txBox="1"/>
          <p:nvPr/>
        </p:nvSpPr>
        <p:spPr>
          <a:xfrm>
            <a:off x="449989" y="4702068"/>
            <a:ext cx="441693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D4C3C2-7210-0BB0-5315-2F047EE7BF3E}"/>
              </a:ext>
            </a:extLst>
          </p:cNvPr>
          <p:cNvSpPr txBox="1"/>
          <p:nvPr/>
        </p:nvSpPr>
        <p:spPr>
          <a:xfrm>
            <a:off x="449989" y="5177556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2EF5E1-C623-5F60-96BC-FE4843B55FD3}"/>
              </a:ext>
            </a:extLst>
          </p:cNvPr>
          <p:cNvSpPr txBox="1"/>
          <p:nvPr/>
        </p:nvSpPr>
        <p:spPr>
          <a:xfrm>
            <a:off x="449989" y="5653044"/>
            <a:ext cx="2999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15cm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574" name="yt_shape_13574"/>
              <p:cNvSpPr txBox="1"/>
              <p:nvPr/>
            </p:nvSpPr>
            <p:spPr>
              <a:xfrm>
                <a:off x="540120" y="764704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e1e7"/>
                  </a:rPr>
                  <a:t>是线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74" name="yt_shape_1357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764704"/>
                <a:ext cx="11492915" cy="1107547"/>
              </a:xfrm>
              <a:prstGeom prst="rect">
                <a:avLst/>
              </a:prstGeom>
              <a:blipFill>
                <a:blip r:embed="rId2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576" name="yt_image_13576" title="H_22.8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8966" y="2075403"/>
            <a:ext cx="2814066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78" name="yt_shape_13578"/>
              <p:cNvSpPr txBox="1"/>
              <p:nvPr/>
            </p:nvSpPr>
            <p:spPr>
              <a:xfrm>
                <a:off x="540000" y="1961754"/>
                <a:ext cx="2984791" cy="25479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比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>
          <p:sp>
            <p:nvSpPr>
              <p:cNvPr id="13578" name="yt_shape_1357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61754"/>
                <a:ext cx="2984791" cy="2547942"/>
              </a:xfrm>
              <a:prstGeom prst="rect">
                <a:avLst/>
              </a:prstGeom>
              <a:blipFill>
                <a:blip r:embed="rId4"/>
                <a:stretch>
                  <a:fillRect l="-6339" r="-5317" b="-64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034663-4B5C-75DF-94D0-BC24DD28FA70}"/>
                  </a:ext>
                </a:extLst>
              </p:cNvPr>
              <p:cNvSpPr txBox="1"/>
              <p:nvPr/>
            </p:nvSpPr>
            <p:spPr>
              <a:xfrm>
                <a:off x="449989" y="1914948"/>
                <a:ext cx="313601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034663-4B5C-75DF-94D0-BC24DD28FA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4948"/>
                <a:ext cx="3136011" cy="766077"/>
              </a:xfrm>
              <a:prstGeom prst="rect">
                <a:avLst/>
              </a:prstGeom>
              <a:blipFill>
                <a:blip r:embed="rId5"/>
                <a:stretch>
                  <a:fillRect l="-3113" r="-311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0C5D39C-1BC7-E8D2-ACB3-27DDE7800212}"/>
              </a:ext>
            </a:extLst>
          </p:cNvPr>
          <p:cNvSpPr txBox="1"/>
          <p:nvPr/>
        </p:nvSpPr>
        <p:spPr>
          <a:xfrm>
            <a:off x="449989" y="2550977"/>
            <a:ext cx="2553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5D7F1C-6AB1-AB56-A60D-46686DF2AE84}"/>
              </a:ext>
            </a:extLst>
          </p:cNvPr>
          <p:cNvSpPr txBox="1"/>
          <p:nvPr/>
        </p:nvSpPr>
        <p:spPr>
          <a:xfrm>
            <a:off x="449989" y="2911017"/>
            <a:ext cx="1961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FB7F015-0490-D1F5-1222-F231FA6B9607}"/>
              </a:ext>
            </a:extLst>
          </p:cNvPr>
          <p:cNvSpPr txBox="1"/>
          <p:nvPr/>
        </p:nvSpPr>
        <p:spPr>
          <a:xfrm>
            <a:off x="449989" y="3271057"/>
            <a:ext cx="28073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EFBC2E0-FAB3-F313-FB97-FB77926019F0}"/>
              </a:ext>
            </a:extLst>
          </p:cNvPr>
          <p:cNvSpPr txBox="1"/>
          <p:nvPr/>
        </p:nvSpPr>
        <p:spPr>
          <a:xfrm>
            <a:off x="449989" y="3631097"/>
            <a:ext cx="2621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F53003-8E18-5B63-AFCC-FB323927EE1D}"/>
              </a:ext>
            </a:extLst>
          </p:cNvPr>
          <p:cNvSpPr txBox="1"/>
          <p:nvPr/>
        </p:nvSpPr>
        <p:spPr>
          <a:xfrm>
            <a:off x="449989" y="3991137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7425881-AAA6-81F6-2B18-D2C0EE681A14}"/>
              </a:ext>
            </a:extLst>
          </p:cNvPr>
          <p:cNvSpPr txBox="1"/>
          <p:nvPr/>
        </p:nvSpPr>
        <p:spPr>
          <a:xfrm>
            <a:off x="449989" y="4351177"/>
            <a:ext cx="3112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BE66F63-4628-F06A-978B-0E3A0D75BA5D}"/>
              </a:ext>
            </a:extLst>
          </p:cNvPr>
          <p:cNvSpPr txBox="1"/>
          <p:nvPr/>
        </p:nvSpPr>
        <p:spPr>
          <a:xfrm>
            <a:off x="449989" y="4711217"/>
            <a:ext cx="30963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CF0DF9-1762-D5E2-5B94-757503A1821C}"/>
                  </a:ext>
                </a:extLst>
              </p:cNvPr>
              <p:cNvSpPr txBox="1"/>
              <p:nvPr/>
            </p:nvSpPr>
            <p:spPr>
              <a:xfrm>
                <a:off x="449989" y="4999249"/>
                <a:ext cx="3001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F2CF0DF9-1762-D5E2-5B94-757503A182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99249"/>
                <a:ext cx="3001074" cy="765061"/>
              </a:xfrm>
              <a:prstGeom prst="rect">
                <a:avLst/>
              </a:prstGeom>
              <a:blipFill>
                <a:blip r:embed="rId6"/>
                <a:stretch>
                  <a:fillRect l="-3252" r="-325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390AADB3-92AB-6394-D8B7-54730F995E17}"/>
              </a:ext>
            </a:extLst>
          </p:cNvPr>
          <p:cNvSpPr txBox="1"/>
          <p:nvPr/>
        </p:nvSpPr>
        <p:spPr>
          <a:xfrm>
            <a:off x="449989" y="5647321"/>
            <a:ext cx="4580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D29BE19-34C5-E3A9-4599-49BE1638CE52}"/>
              </a:ext>
            </a:extLst>
          </p:cNvPr>
          <p:cNvSpPr txBox="1"/>
          <p:nvPr/>
        </p:nvSpPr>
        <p:spPr>
          <a:xfrm>
            <a:off x="497614" y="6007361"/>
            <a:ext cx="3701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2" name="yt_shape_1358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Cambria Math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c60f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583" name="yt_image_13583" title="H_39.69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37431" y="2011799"/>
            <a:ext cx="4517136" cy="504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585" name="yt_shape_13585"/>
              <p:cNvSpPr txBox="1"/>
              <p:nvPr/>
            </p:nvSpPr>
            <p:spPr>
              <a:xfrm>
                <a:off x="540000" y="2566538"/>
                <a:ext cx="6328656" cy="35196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于是有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的长度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585" name="yt_shape_13585" descr="{&quot;rangeId&quot;: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6538"/>
                <a:ext cx="6328656" cy="3519681"/>
              </a:xfrm>
              <a:prstGeom prst="rect">
                <a:avLst/>
              </a:prstGeom>
              <a:blipFill>
                <a:blip r:embed="rId3"/>
                <a:stretch>
                  <a:fillRect l="-2987" t="-1386" r="-1927" b="-22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162C58-141D-6E80-F52E-123056DE1EB2}"/>
              </a:ext>
            </a:extLst>
          </p:cNvPr>
          <p:cNvSpPr txBox="1"/>
          <p:nvPr/>
        </p:nvSpPr>
        <p:spPr>
          <a:xfrm>
            <a:off x="449989" y="2519732"/>
            <a:ext cx="257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5E8E639-E9BE-E15E-DC65-2BC76F4020A6}"/>
              </a:ext>
            </a:extLst>
          </p:cNvPr>
          <p:cNvSpPr txBox="1"/>
          <p:nvPr/>
        </p:nvSpPr>
        <p:spPr>
          <a:xfrm>
            <a:off x="449989" y="2995220"/>
            <a:ext cx="494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AEA38C-6FB0-7027-CD36-C78D25FAD96B}"/>
              </a:ext>
            </a:extLst>
          </p:cNvPr>
          <p:cNvSpPr txBox="1"/>
          <p:nvPr/>
        </p:nvSpPr>
        <p:spPr>
          <a:xfrm>
            <a:off x="449989" y="3470708"/>
            <a:ext cx="4267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于是有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C5EF0E8-E7D5-6B71-8686-6615D3549187}"/>
              </a:ext>
            </a:extLst>
          </p:cNvPr>
          <p:cNvSpPr txBox="1"/>
          <p:nvPr/>
        </p:nvSpPr>
        <p:spPr>
          <a:xfrm>
            <a:off x="449989" y="3946196"/>
            <a:ext cx="6447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05B36EA-95E4-0588-B2D8-ED6DDC918E42}"/>
              </a:ext>
            </a:extLst>
          </p:cNvPr>
          <p:cNvSpPr txBox="1"/>
          <p:nvPr/>
        </p:nvSpPr>
        <p:spPr>
          <a:xfrm>
            <a:off x="449989" y="4421684"/>
            <a:ext cx="3996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6A923A-A084-6CD9-9F92-129B4F4A0654}"/>
              </a:ext>
            </a:extLst>
          </p:cNvPr>
          <p:cNvSpPr txBox="1"/>
          <p:nvPr/>
        </p:nvSpPr>
        <p:spPr>
          <a:xfrm>
            <a:off x="449989" y="4897172"/>
            <a:ext cx="178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717A925-7F34-15FB-4F9B-5E1502507347}"/>
                  </a:ext>
                </a:extLst>
              </p:cNvPr>
              <p:cNvSpPr txBox="1"/>
              <p:nvPr/>
            </p:nvSpPr>
            <p:spPr>
              <a:xfrm>
                <a:off x="449989" y="5372660"/>
                <a:ext cx="57903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的长度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4, 'mathAnswerShape': 1}">
                <a:extLst>
                  <a:ext uri="{FF2B5EF4-FFF2-40B4-BE49-F238E27FC236}">
                    <a16:creationId xmlns:a16="http://schemas.microsoft.com/office/drawing/2014/main" id="{6717A925-7F34-15FB-4F9B-5E1502507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72660"/>
                <a:ext cx="5790311" cy="726326"/>
              </a:xfrm>
              <a:prstGeom prst="rect">
                <a:avLst/>
              </a:prstGeom>
              <a:blipFill>
                <a:blip r:embed="rId4"/>
                <a:stretch>
                  <a:fillRect l="-1684" r="-1579" b="-92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7" name="yt_shape_13587"/>
          <p:cNvSpPr txBox="1"/>
          <p:nvPr/>
        </p:nvSpPr>
        <p:spPr>
          <a:xfrm>
            <a:off x="540000" y="836712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88" name="yt_shape_13588"/>
              <p:cNvSpPr txBox="1"/>
              <p:nvPr/>
            </p:nvSpPr>
            <p:spPr>
              <a:xfrm>
                <a:off x="540119" y="1275358"/>
                <a:ext cx="11492915" cy="112133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629db"/>
                  </a:rPr>
                  <a:t>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画图并计算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88" name="yt_shape_1358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275358"/>
                <a:ext cx="11492915" cy="1121333"/>
              </a:xfrm>
              <a:prstGeom prst="rect">
                <a:avLst/>
              </a:prstGeom>
              <a:blipFill>
                <a:blip r:embed="rId2"/>
                <a:stretch>
                  <a:fillRect l="-1645" t="-434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90" name="yt_shape_13590"/>
          <p:cNvSpPr txBox="1"/>
          <p:nvPr/>
        </p:nvSpPr>
        <p:spPr>
          <a:xfrm>
            <a:off x="540000" y="2404406"/>
            <a:ext cx="66973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sp>
        <p:nvSpPr>
          <p:cNvPr id="13592" name="yt_shape_13592"/>
          <p:cNvSpPr txBox="1"/>
          <p:nvPr/>
        </p:nvSpPr>
        <p:spPr>
          <a:xfrm>
            <a:off x="540000" y="2890591"/>
            <a:ext cx="2890663" cy="232849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22141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3591" name="yt_image_13591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952676"/>
            <a:ext cx="2862072" cy="261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594" name="yt_shape_13594"/>
              <p:cNvSpPr txBox="1"/>
              <p:nvPr/>
            </p:nvSpPr>
            <p:spPr>
              <a:xfrm>
                <a:off x="540000" y="3225429"/>
                <a:ext cx="4464364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594" name="yt_shape_135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225429"/>
                <a:ext cx="4464364" cy="638893"/>
              </a:xfrm>
              <a:prstGeom prst="rect">
                <a:avLst/>
              </a:prstGeom>
              <a:blipFill>
                <a:blip r:embed="rId4"/>
                <a:stretch>
                  <a:fillRect l="-4235" r="-2869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596" name="yt_shape_13596"/>
          <p:cNvSpPr txBox="1"/>
          <p:nvPr/>
        </p:nvSpPr>
        <p:spPr>
          <a:xfrm>
            <a:off x="540000" y="3844566"/>
            <a:ext cx="296234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的中点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597" name="yt_shape_13597"/>
              <p:cNvSpPr txBox="1"/>
              <p:nvPr/>
            </p:nvSpPr>
            <p:spPr>
              <a:xfrm>
                <a:off x="540000" y="4204606"/>
                <a:ext cx="499656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3597" name="yt_shape_135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04606"/>
                <a:ext cx="4996561" cy="638893"/>
              </a:xfrm>
              <a:prstGeom prst="rect">
                <a:avLst/>
              </a:prstGeom>
              <a:blipFill>
                <a:blip r:embed="rId5"/>
                <a:stretch>
                  <a:fillRect l="-3785" r="-2564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599" name="yt_shape_13599"/>
              <p:cNvSpPr txBox="1"/>
              <p:nvPr/>
            </p:nvSpPr>
            <p:spPr>
              <a:xfrm>
                <a:off x="540000" y="4780670"/>
                <a:ext cx="6458499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点在线段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上时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</a:p>
            </p:txBody>
          </p:sp>
        </mc:Choice>
        <mc:Fallback>
          <p:sp>
            <p:nvSpPr>
              <p:cNvPr id="13599" name="yt_shape_135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780670"/>
                <a:ext cx="6458499" cy="641201"/>
              </a:xfrm>
              <a:prstGeom prst="rect">
                <a:avLst/>
              </a:prstGeom>
              <a:blipFill>
                <a:blip r:embed="rId6"/>
                <a:stretch>
                  <a:fillRect l="-2927" r="-170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01" name="yt_shape_13601"/>
          <p:cNvSpPr txBox="1"/>
          <p:nvPr/>
        </p:nvSpPr>
        <p:spPr>
          <a:xfrm>
            <a:off x="540000" y="5428936"/>
            <a:ext cx="40491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602" name="yt_shape_13602"/>
          <p:cNvSpPr txBox="1"/>
          <p:nvPr/>
        </p:nvSpPr>
        <p:spPr>
          <a:xfrm>
            <a:off x="540000" y="5788781"/>
            <a:ext cx="701153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在线段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96218">
            <a:extLst>
              <a:ext uri="{FF2B5EF4-FFF2-40B4-BE49-F238E27FC236}">
                <a16:creationId xmlns:a16="http://schemas.microsoft.com/office/drawing/2014/main" id="{6648EE36-BFDA-C03E-4D61-CF93DDD53A0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889516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3ED0140-F326-D16D-6B99-DE3354787042}"/>
              </a:ext>
            </a:extLst>
          </p:cNvPr>
          <p:cNvSpPr txBox="1"/>
          <p:nvPr/>
        </p:nvSpPr>
        <p:spPr>
          <a:xfrm>
            <a:off x="449989" y="2357600"/>
            <a:ext cx="6812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87870E-E90E-DE4D-2517-825A9A0AD136}"/>
                  </a:ext>
                </a:extLst>
              </p:cNvPr>
              <p:cNvSpPr txBox="1"/>
              <p:nvPr/>
            </p:nvSpPr>
            <p:spPr>
              <a:xfrm>
                <a:off x="449989" y="3178623"/>
                <a:ext cx="46012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E87870E-E90E-DE4D-2517-825A9A0AD1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78623"/>
                <a:ext cx="4601273" cy="726326"/>
              </a:xfrm>
              <a:prstGeom prst="rect">
                <a:avLst/>
              </a:prstGeom>
              <a:blipFill>
                <a:blip r:embed="rId8"/>
                <a:stretch>
                  <a:fillRect l="-2119" r="-1722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AAA75DC-489D-4B05-48AD-C9E69489D06E}"/>
              </a:ext>
            </a:extLst>
          </p:cNvPr>
          <p:cNvSpPr txBox="1"/>
          <p:nvPr/>
        </p:nvSpPr>
        <p:spPr>
          <a:xfrm>
            <a:off x="449989" y="3797760"/>
            <a:ext cx="31137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FAFC21-3235-23B4-62C4-8DEA6F2FF38E}"/>
                  </a:ext>
                </a:extLst>
              </p:cNvPr>
              <p:cNvSpPr txBox="1"/>
              <p:nvPr/>
            </p:nvSpPr>
            <p:spPr>
              <a:xfrm>
                <a:off x="449989" y="4157800"/>
                <a:ext cx="512832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8FAFC21-3235-23B4-62C4-8DEA6F2FF3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57800"/>
                <a:ext cx="5128323" cy="726326"/>
              </a:xfrm>
              <a:prstGeom prst="rect">
                <a:avLst/>
              </a:prstGeom>
              <a:blipFill>
                <a:blip r:embed="rId9"/>
                <a:stretch>
                  <a:fillRect l="-1902" r="-166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E75F999-0F4C-00DF-180F-A5ED2E8E19A3}"/>
                  </a:ext>
                </a:extLst>
              </p:cNvPr>
              <p:cNvSpPr txBox="1"/>
              <p:nvPr/>
            </p:nvSpPr>
            <p:spPr>
              <a:xfrm>
                <a:off x="449989" y="4733864"/>
                <a:ext cx="6576123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点在线段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上时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E75F999-0F4C-00DF-180F-A5ED2E8E19A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3864"/>
                <a:ext cx="6576123" cy="728612"/>
              </a:xfrm>
              <a:prstGeom prst="rect">
                <a:avLst/>
              </a:prstGeom>
              <a:blipFill>
                <a:blip r:embed="rId10"/>
                <a:stretch>
                  <a:fillRect l="-1483" r="-120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36CD332-11B5-FCAC-CA20-DC8E8E200A45}"/>
              </a:ext>
            </a:extLst>
          </p:cNvPr>
          <p:cNvSpPr txBox="1"/>
          <p:nvPr/>
        </p:nvSpPr>
        <p:spPr>
          <a:xfrm>
            <a:off x="449989" y="5368009"/>
            <a:ext cx="4142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DB7E4F0-FE20-7659-965B-6B26D46FEE08}"/>
              </a:ext>
            </a:extLst>
          </p:cNvPr>
          <p:cNvSpPr txBox="1"/>
          <p:nvPr/>
        </p:nvSpPr>
        <p:spPr>
          <a:xfrm>
            <a:off x="449989" y="5741976"/>
            <a:ext cx="71238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上时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EBE5CB-38E7-E193-7E1D-7C0020DAA61B}"/>
              </a:ext>
            </a:extLst>
          </p:cNvPr>
          <p:cNvSpPr txBox="1"/>
          <p:nvPr/>
        </p:nvSpPr>
        <p:spPr>
          <a:xfrm>
            <a:off x="449989" y="6174024"/>
            <a:ext cx="523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5cm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04" name="yt_shape_13604"/>
              <p:cNvSpPr txBox="1"/>
              <p:nvPr/>
            </p:nvSpPr>
            <p:spPr>
              <a:xfrm>
                <a:off x="540119" y="764704"/>
                <a:ext cx="11492915" cy="9207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四点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3fa14"/>
                  </a:rPr>
                  <a:t>＝</a:t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右侧时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04" name="yt_shape_136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920782"/>
              </a:xfrm>
              <a:prstGeom prst="rect">
                <a:avLst/>
              </a:prstGeom>
              <a:blipFill>
                <a:blip r:embed="rId2"/>
                <a:stretch>
                  <a:fillRect l="-1645" t="-11921" b="-2721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11" name="yt_shape_13611"/>
          <p:cNvSpPr txBox="1"/>
          <p:nvPr/>
        </p:nvSpPr>
        <p:spPr>
          <a:xfrm>
            <a:off x="540000" y="4437112"/>
            <a:ext cx="216687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609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10" name="yt_image_13610" title="H_50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437112"/>
            <a:ext cx="214541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69CBD64-1723-92D7-75A1-91D59C29946F}"/>
              </a:ext>
            </a:extLst>
          </p:cNvPr>
          <p:cNvSpPr txBox="1"/>
          <p:nvPr/>
        </p:nvSpPr>
        <p:spPr>
          <a:xfrm>
            <a:off x="450108" y="1628800"/>
            <a:ext cx="5726811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841AD9-DFF3-2B40-77B4-B54A508155D6}"/>
                  </a:ext>
                </a:extLst>
              </p:cNvPr>
              <p:cNvSpPr txBox="1"/>
              <p:nvPr/>
            </p:nvSpPr>
            <p:spPr>
              <a:xfrm>
                <a:off x="450108" y="1988840"/>
                <a:ext cx="1068616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841AD9-DFF3-2B40-77B4-B54A508155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88840"/>
                <a:ext cx="10686162" cy="768046"/>
              </a:xfrm>
              <a:prstGeom prst="rect">
                <a:avLst/>
              </a:prstGeom>
              <a:blipFill>
                <a:blip r:embed="rId4"/>
                <a:stretch>
                  <a:fillRect l="-913" r="-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1A86CE-1314-C8A2-E23C-7BB98903CABE}"/>
                  </a:ext>
                </a:extLst>
              </p:cNvPr>
              <p:cNvSpPr txBox="1"/>
              <p:nvPr/>
            </p:nvSpPr>
            <p:spPr>
              <a:xfrm>
                <a:off x="450108" y="2564904"/>
                <a:ext cx="44012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41A86CE-1314-C8A2-E23C-7BB98903CA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64904"/>
                <a:ext cx="4401248" cy="765061"/>
              </a:xfrm>
              <a:prstGeom prst="rect">
                <a:avLst/>
              </a:prstGeom>
              <a:blipFill>
                <a:blip r:embed="rId5"/>
                <a:stretch>
                  <a:fillRect l="-2216" r="-20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75073F-87B2-8908-ADA9-952E0970F4F7}"/>
                  </a:ext>
                </a:extLst>
              </p:cNvPr>
              <p:cNvSpPr txBox="1"/>
              <p:nvPr/>
            </p:nvSpPr>
            <p:spPr>
              <a:xfrm>
                <a:off x="450108" y="3140968"/>
                <a:ext cx="72238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675073F-87B2-8908-ADA9-952E0970F4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0968"/>
                <a:ext cx="7223823" cy="766077"/>
              </a:xfrm>
              <a:prstGeom prst="rect">
                <a:avLst/>
              </a:prstGeom>
              <a:blipFill>
                <a:blip r:embed="rId6"/>
                <a:stretch>
                  <a:fillRect l="-1350" r="-12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BCC682-5D86-7024-FBE7-EAAF2CD42F28}"/>
                  </a:ext>
                </a:extLst>
              </p:cNvPr>
              <p:cNvSpPr txBox="1"/>
              <p:nvPr/>
            </p:nvSpPr>
            <p:spPr>
              <a:xfrm>
                <a:off x="450108" y="3717032"/>
                <a:ext cx="10067037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右侧时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0BCC682-5D86-7024-FBE7-EAAF2CD42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7032"/>
                <a:ext cx="10067037" cy="727278"/>
              </a:xfrm>
              <a:prstGeom prst="rect">
                <a:avLst/>
              </a:prstGeom>
              <a:blipFill>
                <a:blip r:embed="rId7"/>
                <a:stretch>
                  <a:fillRect l="-969" r="-9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613" name="yt_shape_13613"/>
              <p:cNvSpPr txBox="1"/>
              <p:nvPr/>
            </p:nvSpPr>
            <p:spPr>
              <a:xfrm>
                <a:off x="540119" y="4993972"/>
                <a:ext cx="9853660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左侧时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13" name="yt_shape_136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93972"/>
                <a:ext cx="9853660" cy="639855"/>
              </a:xfrm>
              <a:prstGeom prst="rect">
                <a:avLst/>
              </a:prstGeom>
              <a:blipFill>
                <a:blip r:embed="rId8"/>
                <a:stretch>
                  <a:fillRect l="-1918" t="-6667" r="-9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616" name="yt_shape_13616"/>
          <p:cNvSpPr txBox="1"/>
          <p:nvPr/>
        </p:nvSpPr>
        <p:spPr>
          <a:xfrm>
            <a:off x="540119" y="5661248"/>
            <a:ext cx="2166875" cy="57631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3200" b="0" i="0" u="none" spc="-320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00" b="0" i="0" u="none" spc="16097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615" name="yt_image_13615" title="H_50.4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40119" y="5661248"/>
            <a:ext cx="2145411" cy="641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618" name="yt_shape_13618"/>
              <p:cNvSpPr txBox="1"/>
              <p:nvPr/>
            </p:nvSpPr>
            <p:spPr>
              <a:xfrm>
                <a:off x="540119" y="6212110"/>
                <a:ext cx="4679166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18" name="yt_shape_136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6212110"/>
                <a:ext cx="4679166" cy="639855"/>
              </a:xfrm>
              <a:prstGeom prst="rect">
                <a:avLst/>
              </a:prstGeom>
              <a:blipFill>
                <a:blip r:embed="rId10"/>
                <a:stretch>
                  <a:fillRect l="-4042" t="-6667" r="-29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2C8CEF-5F1D-7567-93A4-CBFAD87D1373}"/>
                  </a:ext>
                </a:extLst>
              </p:cNvPr>
              <p:cNvSpPr txBox="1"/>
              <p:nvPr/>
            </p:nvSpPr>
            <p:spPr>
              <a:xfrm>
                <a:off x="450108" y="4947166"/>
                <a:ext cx="993844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在点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左侧时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如图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D2C8CEF-5F1D-7567-93A4-CBFAD87D1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47166"/>
                <a:ext cx="9938448" cy="727279"/>
              </a:xfrm>
              <a:prstGeom prst="rect">
                <a:avLst/>
              </a:prstGeom>
              <a:blipFill>
                <a:blip r:embed="rId11"/>
                <a:stretch>
                  <a:fillRect l="-982" r="-9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ED4B59-5A38-7D28-0D5A-634C37074E23}"/>
                  </a:ext>
                </a:extLst>
              </p:cNvPr>
              <p:cNvSpPr txBox="1"/>
              <p:nvPr/>
            </p:nvSpPr>
            <p:spPr>
              <a:xfrm>
                <a:off x="450108" y="6165304"/>
                <a:ext cx="48139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综上所述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线段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的长为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58ED4B59-5A38-7D28-0D5A-634C37074E2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165304"/>
                <a:ext cx="4813998" cy="727279"/>
              </a:xfrm>
              <a:prstGeom prst="rect">
                <a:avLst/>
              </a:prstGeom>
              <a:blipFill>
                <a:blip r:embed="rId12"/>
                <a:stretch>
                  <a:fillRect l="-2025" r="-1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0" name="yt_shape_13620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3621" name="yt_shape_13621"/>
          <p:cNvSpPr txBox="1"/>
          <p:nvPr/>
        </p:nvSpPr>
        <p:spPr>
          <a:xfrm>
            <a:off x="540119" y="1389434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试探究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d6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之间的数量关系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622" name="yt_image_1362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3523" y="2484753"/>
            <a:ext cx="3044952" cy="290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624" name="yt_shape_13624"/>
          <p:cNvSpPr txBox="1"/>
          <p:nvPr/>
        </p:nvSpPr>
        <p:spPr>
          <a:xfrm>
            <a:off x="540000" y="2825799"/>
            <a:ext cx="5450595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PC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3" name="yt_shape_1722145996295">
            <a:extLst>
              <a:ext uri="{FF2B5EF4-FFF2-40B4-BE49-F238E27FC236}">
                <a16:creationId xmlns:a16="http://schemas.microsoft.com/office/drawing/2014/main" id="{8C326878-3D49-C577-BA13-F88B315F67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CB0D60-6ADC-6926-2F08-08079273C477}"/>
              </a:ext>
            </a:extLst>
          </p:cNvPr>
          <p:cNvSpPr txBox="1"/>
          <p:nvPr/>
        </p:nvSpPr>
        <p:spPr>
          <a:xfrm>
            <a:off x="449989" y="2778993"/>
            <a:ext cx="475881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C14BB40-202A-5009-D214-C4BEF780FD74}"/>
              </a:ext>
            </a:extLst>
          </p:cNvPr>
          <p:cNvSpPr txBox="1"/>
          <p:nvPr/>
        </p:nvSpPr>
        <p:spPr>
          <a:xfrm>
            <a:off x="449989" y="3254481"/>
            <a:ext cx="3904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B0CB277-A849-1286-A9E4-D70EB44C3FDD}"/>
              </a:ext>
            </a:extLst>
          </p:cNvPr>
          <p:cNvSpPr txBox="1"/>
          <p:nvPr/>
        </p:nvSpPr>
        <p:spPr>
          <a:xfrm>
            <a:off x="449989" y="3729969"/>
            <a:ext cx="429844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E0259B-2388-AA85-3990-38EFD8ABC6C0}"/>
              </a:ext>
            </a:extLst>
          </p:cNvPr>
          <p:cNvSpPr txBox="1"/>
          <p:nvPr/>
        </p:nvSpPr>
        <p:spPr>
          <a:xfrm>
            <a:off x="449989" y="4205457"/>
            <a:ext cx="55779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63619B3-4298-4B55-8337-56D3C68A8262}"/>
              </a:ext>
            </a:extLst>
          </p:cNvPr>
          <p:cNvSpPr txBox="1"/>
          <p:nvPr/>
        </p:nvSpPr>
        <p:spPr>
          <a:xfrm>
            <a:off x="449989" y="4680945"/>
            <a:ext cx="285381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PC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625" name="yt_shape_13625"/>
              <p:cNvSpPr txBox="1"/>
              <p:nvPr/>
            </p:nvSpPr>
            <p:spPr>
              <a:xfrm>
                <a:off x="540119" y="900001"/>
                <a:ext cx="11492915" cy="595800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08621"/>
                  </a:rPr>
                  <a:t> </a:t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小明据此很轻松地求得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请问小明是怎样求出来的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分别是线段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625" name="yt_shape_136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1"/>
                <a:ext cx="11492915" cy="5958000"/>
              </a:xfrm>
              <a:prstGeom prst="rect">
                <a:avLst/>
              </a:prstGeom>
              <a:blipFill>
                <a:blip r:embed="rId2"/>
                <a:stretch>
                  <a:fillRect l="-1645" t="-921" b="-6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28" name="yt_image_13628" title="H_20.7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1916" y="2011799"/>
            <a:ext cx="2950083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8C8700-4CE8-1B03-DA14-8CA78969919B}"/>
              </a:ext>
            </a:extLst>
          </p:cNvPr>
          <p:cNvSpPr txBox="1"/>
          <p:nvPr/>
        </p:nvSpPr>
        <p:spPr>
          <a:xfrm>
            <a:off x="450108" y="1804170"/>
            <a:ext cx="7131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E595C2-2F93-9C44-BA5A-0AC37BD26162}"/>
                  </a:ext>
                </a:extLst>
              </p:cNvPr>
              <p:cNvSpPr txBox="1"/>
              <p:nvPr/>
            </p:nvSpPr>
            <p:spPr>
              <a:xfrm>
                <a:off x="450108" y="2132856"/>
                <a:ext cx="40392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3E595C2-2F93-9C44-BA5A-0AC37BD261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32856"/>
                <a:ext cx="4039298" cy="765061"/>
              </a:xfrm>
              <a:prstGeom prst="rect">
                <a:avLst/>
              </a:prstGeom>
              <a:blipFill>
                <a:blip r:embed="rId4"/>
                <a:stretch>
                  <a:fillRect l="-2417" r="-45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5D93C8B-C090-E649-4C22-956BC5F31F74}"/>
              </a:ext>
            </a:extLst>
          </p:cNvPr>
          <p:cNvSpPr txBox="1"/>
          <p:nvPr/>
        </p:nvSpPr>
        <p:spPr>
          <a:xfrm>
            <a:off x="450108" y="2804305"/>
            <a:ext cx="3631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4868F0F-D02C-C030-E94D-6D84BBB62C63}"/>
              </a:ext>
            </a:extLst>
          </p:cNvPr>
          <p:cNvSpPr txBox="1"/>
          <p:nvPr/>
        </p:nvSpPr>
        <p:spPr>
          <a:xfrm>
            <a:off x="450108" y="3279793"/>
            <a:ext cx="266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DBB69F-8CBA-CABE-12AB-1BD5DBC81774}"/>
                  </a:ext>
                </a:extLst>
              </p:cNvPr>
              <p:cNvSpPr txBox="1"/>
              <p:nvPr/>
            </p:nvSpPr>
            <p:spPr>
              <a:xfrm>
                <a:off x="450108" y="3645024"/>
                <a:ext cx="2145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DBB69F-8CBA-CABE-12AB-1BD5DBC817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45024"/>
                <a:ext cx="2145411" cy="765061"/>
              </a:xfrm>
              <a:prstGeom prst="rect">
                <a:avLst/>
              </a:prstGeom>
              <a:blipFill>
                <a:blip r:embed="rId5"/>
                <a:stretch>
                  <a:fillRect l="-4545" r="-227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C522B5-CC8F-94C4-053A-1A0E4C1E42EB}"/>
                  </a:ext>
                </a:extLst>
              </p:cNvPr>
              <p:cNvSpPr txBox="1"/>
              <p:nvPr/>
            </p:nvSpPr>
            <p:spPr>
              <a:xfrm>
                <a:off x="450108" y="4316473"/>
                <a:ext cx="26264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E8C522B5-CC8F-94C4-053A-1A0E4C1E42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16473"/>
                <a:ext cx="2626424" cy="765061"/>
              </a:xfrm>
              <a:prstGeom prst="rect">
                <a:avLst/>
              </a:prstGeom>
              <a:blipFill>
                <a:blip r:embed="rId6"/>
                <a:stretch>
                  <a:fillRect l="-3712" r="-3480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A5885C-89BF-CD9E-865B-CBB5C1F9B1D7}"/>
                  </a:ext>
                </a:extLst>
              </p:cNvPr>
              <p:cNvSpPr txBox="1"/>
              <p:nvPr/>
            </p:nvSpPr>
            <p:spPr>
              <a:xfrm>
                <a:off x="450108" y="4987922"/>
                <a:ext cx="11278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DBA5885C-89BF-CD9E-865B-CBB5C1F9B1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7922"/>
                <a:ext cx="1127824" cy="765061"/>
              </a:xfrm>
              <a:prstGeom prst="rect">
                <a:avLst/>
              </a:prstGeom>
              <a:blipFill>
                <a:blip r:embed="rId7"/>
                <a:stretch>
                  <a:fillRect l="-8649" r="-486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10F070C-A4D3-7815-BDDB-978319A8FC66}"/>
                  </a:ext>
                </a:extLst>
              </p:cNvPr>
              <p:cNvSpPr txBox="1"/>
              <p:nvPr/>
            </p:nvSpPr>
            <p:spPr>
              <a:xfrm>
                <a:off x="450108" y="5659371"/>
                <a:ext cx="1165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B10F070C-A4D3-7815-BDDB-978319A8FC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59371"/>
                <a:ext cx="1165924" cy="765061"/>
              </a:xfrm>
              <a:prstGeom prst="rect">
                <a:avLst/>
              </a:prstGeom>
              <a:blipFill>
                <a:blip r:embed="rId8"/>
                <a:stretch>
                  <a:fillRect l="-8377" r="-8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A140EE1-D40E-3C80-01C4-F67F268A265F}"/>
              </a:ext>
            </a:extLst>
          </p:cNvPr>
          <p:cNvSpPr txBox="1"/>
          <p:nvPr/>
        </p:nvSpPr>
        <p:spPr>
          <a:xfrm>
            <a:off x="450108" y="633082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3130CDD-70CB-8249-87AC-0F75696D9D22}"/>
              </a:ext>
            </a:extLst>
          </p:cNvPr>
          <p:cNvSpPr txBox="1"/>
          <p:nvPr/>
        </p:nvSpPr>
        <p:spPr>
          <a:xfrm>
            <a:off x="450108" y="2204864"/>
            <a:ext cx="4898136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如答图所示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0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0"/>
                <a:ea typeface="Times New Roman" pitchFamily="20"/>
                <a:cs typeface="+mn-cs"/>
                <a:sym typeface="Finished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"/>
              </a:rPr>
              <a:t>                                     </a:t>
            </a:r>
            <a:r>
              <a:rPr kumimoji="0" lang="en-US" altLang="zh-CN" sz="2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"/>
                <a:ea typeface="宋体" pitchFamily="2"/>
                <a:cs typeface="+mn-cs"/>
                <a:sym typeface="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630" name="yt_shape_13630"/>
          <p:cNvSpPr txBox="1"/>
          <p:nvPr/>
        </p:nvSpPr>
        <p:spPr>
          <a:xfrm>
            <a:off x="540119" y="764704"/>
            <a:ext cx="11111999" cy="74260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小明在反思过程中突发奇想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运动到线段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的延长线上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de43"/>
              </a:rPr>
              <a:t>其他条件不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原有的结论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是否仍然成立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请帮助小明画出图形并说明理由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3631"/>
              <p:cNvSpPr txBox="1"/>
              <p:nvPr/>
            </p:nvSpPr>
            <p:spPr>
              <a:xfrm>
                <a:off x="540119" y="1531590"/>
                <a:ext cx="8506832" cy="34773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运动到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的延长线上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  <a:sym typeface="_⨹_3_9f109"/>
                  </a:rPr>
                  <a:t>仍然成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如答图所示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0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0"/>
                    <a:ea typeface="Times New Roman" pitchFamily="20"/>
                    <a:sym typeface="Finished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"/>
                  </a:rPr>
                  <a:t>                                     </a:t>
                </a:r>
                <a:r>
                  <a:rPr lang="en-US" altLang="zh-CN" sz="2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"/>
                    <a:ea typeface="宋体" pitchFamily="2"/>
                    <a:sym typeface=""/>
                  </a:rPr>
                  <a:t> 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分别是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的中点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</a:p>
            </p:txBody>
          </p:sp>
        </mc:Choice>
        <mc:Fallback>
          <p:sp>
            <p:nvSpPr>
              <p:cNvPr id="3" name="yt_shape_136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590"/>
                <a:ext cx="8506832" cy="3477303"/>
              </a:xfrm>
              <a:prstGeom prst="rect">
                <a:avLst/>
              </a:prstGeom>
              <a:blipFill>
                <a:blip r:embed="rId2"/>
                <a:stretch>
                  <a:fillRect l="-2222" t="-3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633" name="yt_image_13633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01916" y="1876503"/>
            <a:ext cx="2950083" cy="262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45996559">
            <a:extLst>
              <a:ext uri="{FF2B5EF4-FFF2-40B4-BE49-F238E27FC236}">
                <a16:creationId xmlns:a16="http://schemas.microsoft.com/office/drawing/2014/main" id="{EB908DB2-8DE0-B9A8-8C7D-61FD224FD3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919" y="2307715"/>
            <a:ext cx="2889442" cy="25718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88467FB-8698-405F-F942-06AFB1D5F970}"/>
              </a:ext>
            </a:extLst>
          </p:cNvPr>
          <p:cNvSpPr txBox="1"/>
          <p:nvPr/>
        </p:nvSpPr>
        <p:spPr>
          <a:xfrm>
            <a:off x="450108" y="1484784"/>
            <a:ext cx="8263572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运动到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的延长线上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3_9f109"/>
              </a:rPr>
              <a:t>仍然成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A8975C1-F23E-B713-C35C-4510F4F1E026}"/>
              </a:ext>
            </a:extLst>
          </p:cNvPr>
          <p:cNvSpPr txBox="1"/>
          <p:nvPr/>
        </p:nvSpPr>
        <p:spPr>
          <a:xfrm>
            <a:off x="450108" y="1844824"/>
            <a:ext cx="2313686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43151B8-04EF-A935-61D6-75787E8444F4}"/>
              </a:ext>
            </a:extLst>
          </p:cNvPr>
          <p:cNvSpPr txBox="1"/>
          <p:nvPr/>
        </p:nvSpPr>
        <p:spPr>
          <a:xfrm>
            <a:off x="450108" y="2622040"/>
            <a:ext cx="5150548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分别是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的中点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3620213-0FF8-7B71-4358-786A32B26F69}"/>
                  </a:ext>
                </a:extLst>
              </p:cNvPr>
              <p:cNvSpPr txBox="1"/>
              <p:nvPr/>
            </p:nvSpPr>
            <p:spPr>
              <a:xfrm>
                <a:off x="450108" y="3006263"/>
                <a:ext cx="4039298" cy="6252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13620213-0FF8-7B71-4358-786A32B26F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06263"/>
                <a:ext cx="4039298" cy="625256"/>
              </a:xfrm>
              <a:prstGeom prst="rect">
                <a:avLst/>
              </a:prstGeom>
              <a:blipFill>
                <a:blip r:embed="rId5"/>
                <a:stretch>
                  <a:fillRect l="-2417" r="-453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9E95565F-F477-0BF0-A054-77CEB0EEDEF5}"/>
              </a:ext>
            </a:extLst>
          </p:cNvPr>
          <p:cNvSpPr txBox="1"/>
          <p:nvPr/>
        </p:nvSpPr>
        <p:spPr>
          <a:xfrm>
            <a:off x="450108" y="3501008"/>
            <a:ext cx="3631311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500A88A-3372-4000-CC65-D196D30668F5}"/>
              </a:ext>
            </a:extLst>
          </p:cNvPr>
          <p:cNvSpPr txBox="1"/>
          <p:nvPr/>
        </p:nvSpPr>
        <p:spPr>
          <a:xfrm>
            <a:off x="450108" y="3933056"/>
            <a:ext cx="2669286" cy="46510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2B1344D-19FC-DF11-BE88-62E893A94DEA}"/>
                  </a:ext>
                </a:extLst>
              </p:cNvPr>
              <p:cNvSpPr txBox="1"/>
              <p:nvPr/>
            </p:nvSpPr>
            <p:spPr>
              <a:xfrm>
                <a:off x="450108" y="4274800"/>
                <a:ext cx="2145411" cy="5935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2B1344D-19FC-DF11-BE88-62E893A94D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74800"/>
                <a:ext cx="2145411" cy="593599"/>
              </a:xfrm>
              <a:prstGeom prst="rect">
                <a:avLst/>
              </a:prstGeom>
              <a:blipFill>
                <a:blip r:embed="rId6"/>
                <a:stretch>
                  <a:fillRect l="-4545" t="-1020" r="-2273" b="-112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1FDB690A-3008-86D3-62F9-244A03CCDBF9}"/>
                  </a:ext>
                </a:extLst>
              </p:cNvPr>
              <p:cNvSpPr txBox="1"/>
              <p:nvPr/>
            </p:nvSpPr>
            <p:spPr>
              <a:xfrm>
                <a:off x="540119" y="4907246"/>
                <a:ext cx="2470228" cy="2012536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OA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OB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）</a:t>
                </a:r>
              </a:p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 </a:t>
                </a:r>
              </a:p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lvl="0" hangingPunct="0"/>
                <a:r>
                  <a:rPr lang="zh-CN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2" name="yt_shape_2">
                <a:extLst>
                  <a:ext uri="{FF2B5EF4-FFF2-40B4-BE49-F238E27FC236}">
                    <a16:creationId xmlns:a16="http://schemas.microsoft.com/office/drawing/2014/main" id="{1FDB690A-3008-86D3-62F9-244A03CCDB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907246"/>
                <a:ext cx="2470228" cy="2012536"/>
              </a:xfrm>
              <a:prstGeom prst="rect">
                <a:avLst/>
              </a:prstGeom>
              <a:blipFill>
                <a:blip r:embed="rId7"/>
                <a:stretch>
                  <a:fillRect l="-7654" t="-2424" r="-6420" b="-4545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941B61C-8314-51F2-681F-F83BB7C93AAD}"/>
                  </a:ext>
                </a:extLst>
              </p:cNvPr>
              <p:cNvSpPr txBox="1"/>
              <p:nvPr/>
            </p:nvSpPr>
            <p:spPr>
              <a:xfrm>
                <a:off x="450108" y="4860441"/>
                <a:ext cx="2626424" cy="6252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A941B61C-8314-51F2-681F-F83BB7C93A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60441"/>
                <a:ext cx="2626424" cy="625256"/>
              </a:xfrm>
              <a:prstGeom prst="rect">
                <a:avLst/>
              </a:prstGeom>
              <a:blipFill>
                <a:blip r:embed="rId8"/>
                <a:stretch>
                  <a:fillRect l="-3712" r="-3480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1FE841-D208-6747-C4C2-DF2C81857976}"/>
                  </a:ext>
                </a:extLst>
              </p:cNvPr>
              <p:cNvSpPr txBox="1"/>
              <p:nvPr/>
            </p:nvSpPr>
            <p:spPr>
              <a:xfrm>
                <a:off x="450108" y="5436505"/>
                <a:ext cx="1127824" cy="6252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41FE841-D208-6747-C4C2-DF2C818579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36505"/>
                <a:ext cx="1127824" cy="625256"/>
              </a:xfrm>
              <a:prstGeom prst="rect">
                <a:avLst/>
              </a:prstGeom>
              <a:blipFill>
                <a:blip r:embed="rId9"/>
                <a:stretch>
                  <a:fillRect l="-8649" r="-4865" b="-8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7067CD8-7AB1-A110-BD4F-15F521C79AF5}"/>
                  </a:ext>
                </a:extLst>
              </p:cNvPr>
              <p:cNvSpPr txBox="1"/>
              <p:nvPr/>
            </p:nvSpPr>
            <p:spPr>
              <a:xfrm>
                <a:off x="450108" y="6012569"/>
                <a:ext cx="1165924" cy="6252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37067CD8-7AB1-A110-BD4F-15F521C79A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12569"/>
                <a:ext cx="1165924" cy="625256"/>
              </a:xfrm>
              <a:prstGeom prst="rect">
                <a:avLst/>
              </a:prstGeom>
              <a:blipFill>
                <a:blip r:embed="rId10"/>
                <a:stretch>
                  <a:fillRect l="-8377" r="-8377" b="-87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文本框 15">
            <a:extLst>
              <a:ext uri="{FF2B5EF4-FFF2-40B4-BE49-F238E27FC236}">
                <a16:creationId xmlns:a16="http://schemas.microsoft.com/office/drawing/2014/main" id="{7D082BF2-50D6-7DBC-A7F9-3391D9B9586C}"/>
              </a:ext>
            </a:extLst>
          </p:cNvPr>
          <p:cNvSpPr txBox="1"/>
          <p:nvPr/>
        </p:nvSpPr>
        <p:spPr>
          <a:xfrm>
            <a:off x="1680071" y="6113533"/>
            <a:ext cx="789686" cy="423328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2" grpId="0" build="allAtOnce"/>
      <p:bldP spid="5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1953</Words>
  <Application>Microsoft Office PowerPoint</Application>
  <PresentationFormat>宽屏</PresentationFormat>
  <Paragraphs>141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8</cp:revision>
  <dcterms:created xsi:type="dcterms:W3CDTF">2024-07-28T05:44:51Z</dcterms:created>
  <dcterms:modified xsi:type="dcterms:W3CDTF">2024-07-30T06:29:23Z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