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10" r:id="rId7"/>
    <p:sldId id="313" r:id="rId8"/>
    <p:sldId id="315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7" name="yt_shape_1403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36" name="yt_image_1403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39" name="yt_shape_14039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对顶角的概念</a:t>
            </a:r>
          </a:p>
        </p:txBody>
      </p:sp>
      <p:sp>
        <p:nvSpPr>
          <p:cNvPr id="14040" name="yt_shape_14040"/>
          <p:cNvSpPr txBox="1"/>
          <p:nvPr/>
        </p:nvSpPr>
        <p:spPr>
          <a:xfrm>
            <a:off x="540000" y="1971599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下列各组角中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是对顶角的为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041" name="yt_shape_14041"/>
          <p:cNvSpPr txBox="1"/>
          <p:nvPr/>
        </p:nvSpPr>
        <p:spPr>
          <a:xfrm>
            <a:off x="540000" y="2450902"/>
            <a:ext cx="3297378" cy="83747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650" b="0" i="0" u="none" dirty="0">
                <a:solidFill>
                  <a:srgbClr val="1EE3CF"/>
                </a:solidFill>
                <a:effectLst/>
                <a:latin typeface="Times New Roman" pitchFamily="46"/>
                <a:ea typeface="Times New Roman" pitchFamily="46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</a:t>
            </a:r>
            <a:r>
              <a:rPr lang="en-US" altLang="zh-CN" sz="1600" b="0" i="0" u="none" dirty="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950" b="0" i="0" u="none" dirty="0">
                <a:solidFill>
                  <a:srgbClr val="1EE3CF"/>
                </a:solidFill>
                <a:effectLst/>
                <a:latin typeface="Times New Roman" pitchFamily="40"/>
                <a:ea typeface="Times New Roman" pitchFamily="40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500" b="0" i="0" u="none" dirty="0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</a:p>
        </p:txBody>
      </p:sp>
      <p:sp>
        <p:nvSpPr>
          <p:cNvPr id="14042" name="yt_shape_14042"/>
          <p:cNvSpPr txBox="1"/>
          <p:nvPr/>
        </p:nvSpPr>
        <p:spPr>
          <a:xfrm>
            <a:off x="540000" y="3339163"/>
            <a:ext cx="3827808" cy="41286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4043" name="yt_shape_14043"/>
          <p:cNvSpPr txBox="1"/>
          <p:nvPr/>
        </p:nvSpPr>
        <p:spPr>
          <a:xfrm>
            <a:off x="540000" y="3822185"/>
            <a:ext cx="3278141" cy="51328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700" b="0" i="0" u="none">
                <a:solidFill>
                  <a:srgbClr val="1EE3CF"/>
                </a:solidFill>
                <a:effectLst/>
                <a:latin typeface="Times New Roman" pitchFamily="27"/>
                <a:ea typeface="Times New Roman" pitchFamily="27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850" b="0" i="0" u="none">
                <a:solidFill>
                  <a:srgbClr val="1EE3CF"/>
                </a:solidFill>
                <a:effectLst/>
                <a:latin typeface="Times New Roman" pitchFamily="28"/>
                <a:ea typeface="Times New Roman" pitchFamily="2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</a:p>
        </p:txBody>
      </p:sp>
      <p:sp>
        <p:nvSpPr>
          <p:cNvPr id="14044" name="yt_shape_14044"/>
          <p:cNvSpPr txBox="1"/>
          <p:nvPr/>
        </p:nvSpPr>
        <p:spPr>
          <a:xfrm>
            <a:off x="540000" y="4386255"/>
            <a:ext cx="5051944" cy="41162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2146051561">
            <a:extLst>
              <a:ext uri="{FF2B5EF4-FFF2-40B4-BE49-F238E27FC236}">
                <a16:creationId xmlns:a16="http://schemas.microsoft.com/office/drawing/2014/main" id="{AA81C4C9-3BA0-FE8C-7035-7054F5BC8F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pic>
        <p:nvPicPr>
          <p:cNvPr id="5" name="yt_shape_1722146051636">
            <a:extLst>
              <a:ext uri="{FF2B5EF4-FFF2-40B4-BE49-F238E27FC236}">
                <a16:creationId xmlns:a16="http://schemas.microsoft.com/office/drawing/2014/main" id="{3A4AC2DA-8694-E7E2-F733-9FE4730EFF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08061"/>
            <a:ext cx="1417827" cy="715057"/>
          </a:xfrm>
          <a:prstGeom prst="rect">
            <a:avLst/>
          </a:prstGeom>
        </p:spPr>
      </p:pic>
      <p:pic>
        <p:nvPicPr>
          <p:cNvPr id="7" name="yt_shape_1722146051660">
            <a:extLst>
              <a:ext uri="{FF2B5EF4-FFF2-40B4-BE49-F238E27FC236}">
                <a16:creationId xmlns:a16="http://schemas.microsoft.com/office/drawing/2014/main" id="{74130676-1779-AEDC-5801-1791EEF13EB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971" y="2565513"/>
            <a:ext cx="1436877" cy="600151"/>
          </a:xfrm>
          <a:prstGeom prst="rect">
            <a:avLst/>
          </a:prstGeom>
        </p:spPr>
      </p:pic>
      <p:pic>
        <p:nvPicPr>
          <p:cNvPr id="9" name="yt_shape_1722146051729">
            <a:extLst>
              <a:ext uri="{FF2B5EF4-FFF2-40B4-BE49-F238E27FC236}">
                <a16:creationId xmlns:a16="http://schemas.microsoft.com/office/drawing/2014/main" id="{4786F8F1-EDC5-321F-FBD7-3791D310272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887382"/>
            <a:ext cx="1473392" cy="377924"/>
          </a:xfrm>
          <a:prstGeom prst="rect">
            <a:avLst/>
          </a:prstGeom>
        </p:spPr>
      </p:pic>
      <p:pic>
        <p:nvPicPr>
          <p:cNvPr id="11" name="yt_shape_1722146051753">
            <a:extLst>
              <a:ext uri="{FF2B5EF4-FFF2-40B4-BE49-F238E27FC236}">
                <a16:creationId xmlns:a16="http://schemas.microsoft.com/office/drawing/2014/main" id="{819038DB-CCA6-E804-CF0C-F3742695F0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0021" y="3870530"/>
            <a:ext cx="1417827" cy="41162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E5772C-9BB5-1612-C21D-7E369D2DF9F5}"/>
              </a:ext>
            </a:extLst>
          </p:cNvPr>
          <p:cNvSpPr txBox="1"/>
          <p:nvPr/>
        </p:nvSpPr>
        <p:spPr>
          <a:xfrm>
            <a:off x="66221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5" name="yt_shape_14045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则图中的对顶角有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4961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046" name="yt_image_14046" title="H_66.0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48477" y="2011799"/>
            <a:ext cx="1495044" cy="83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54A31A-D794-2E2B-3DD7-43404331CEA1}"/>
              </a:ext>
            </a:extLst>
          </p:cNvPr>
          <p:cNvSpPr txBox="1"/>
          <p:nvPr/>
        </p:nvSpPr>
        <p:spPr>
          <a:xfrm>
            <a:off x="8228858" y="853194"/>
            <a:ext cx="3226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58ba0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C2E331F-114C-C1C3-EEE2-7510F5E326D6}"/>
              </a:ext>
            </a:extLst>
          </p:cNvPr>
          <p:cNvSpPr txBox="1"/>
          <p:nvPr/>
        </p:nvSpPr>
        <p:spPr>
          <a:xfrm>
            <a:off x="450109" y="1328682"/>
            <a:ext cx="2474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8" name="yt_shape_14048"/>
          <p:cNvSpPr txBox="1"/>
          <p:nvPr/>
        </p:nvSpPr>
        <p:spPr>
          <a:xfrm>
            <a:off x="540000" y="900000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对顶角的性质</a:t>
            </a:r>
          </a:p>
        </p:txBody>
      </p:sp>
      <p:sp>
        <p:nvSpPr>
          <p:cNvPr id="14049" name="yt_shape_14049"/>
          <p:cNvSpPr txBox="1"/>
          <p:nvPr/>
        </p:nvSpPr>
        <p:spPr>
          <a:xfrm>
            <a:off x="540000" y="1389434"/>
            <a:ext cx="93791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北京市中考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利用工具测量角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53" name="yt_table_1405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881749"/>
              </p:ext>
            </p:extLst>
          </p:nvPr>
        </p:nvGraphicFramePr>
        <p:xfrm>
          <a:off x="540056" y="4105640"/>
          <a:ext cx="99434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1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12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813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8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6"/>
                  </a:ext>
                </a:extLst>
              </a:tr>
            </a:tbl>
          </a:graphicData>
        </a:graphic>
      </p:graphicFrame>
      <p:grpSp>
        <p:nvGrpSpPr>
          <p:cNvPr id="14050" name="yt_shape_14050_skip" title="H_167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2308" y="1868737"/>
            <a:ext cx="2185416" cy="2128788"/>
            <a:chOff x="0" y="0"/>
            <a:chExt cx="2185416" cy="2128788"/>
          </a:xfrm>
        </p:grpSpPr>
        <p:pic>
          <p:nvPicPr>
            <p:cNvPr id="2" name="yt_image_1405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85416" cy="17327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52" name="yt_shape_14052" descr="{&quot;rangeId&quot;:0,&quot;IgnoreLineSpacing&quot;:1}"/>
            <p:cNvSpPr txBox="1"/>
            <p:nvPr/>
          </p:nvSpPr>
          <p:spPr>
            <a:xfrm>
              <a:off x="559427" y="176878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pic>
        <p:nvPicPr>
          <p:cNvPr id="4" name="yt_shape_1722146051818">
            <a:extLst>
              <a:ext uri="{FF2B5EF4-FFF2-40B4-BE49-F238E27FC236}">
                <a16:creationId xmlns:a16="http://schemas.microsoft.com/office/drawing/2014/main" id="{9F4CF546-998D-3FAF-AAD0-6945A2A90D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B48C194-AB8E-C1A3-2EB2-2C57D01B8337}"/>
              </a:ext>
            </a:extLst>
          </p:cNvPr>
          <p:cNvSpPr txBox="1"/>
          <p:nvPr/>
        </p:nvSpPr>
        <p:spPr>
          <a:xfrm>
            <a:off x="89081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5" name="yt_shape_1405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d335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59" name="yt_table_1405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8506473"/>
              </p:ext>
            </p:extLst>
          </p:nvPr>
        </p:nvGraphicFramePr>
        <p:xfrm>
          <a:off x="540056" y="1859435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1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16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17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7"/>
                  </a:ext>
                </a:extLst>
              </a:tr>
            </a:tbl>
          </a:graphicData>
        </a:graphic>
      </p:graphicFrame>
      <p:grpSp>
        <p:nvGrpSpPr>
          <p:cNvPr id="14056" name="yt_shape_14056_skip" title="H_139.9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6610" y="1859435"/>
            <a:ext cx="1497043" cy="1828675"/>
            <a:chOff x="0" y="0"/>
            <a:chExt cx="1620294" cy="1828675"/>
          </a:xfrm>
        </p:grpSpPr>
        <p:pic>
          <p:nvPicPr>
            <p:cNvPr id="2" name="yt_image_1405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94485" cy="13818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58" name="yt_shape_14058" descr="{&quot;rangeId&quot;:0,&quot;IgnoreLineSpacing&quot;:1}"/>
            <p:cNvSpPr txBox="1"/>
            <p:nvPr/>
          </p:nvSpPr>
          <p:spPr>
            <a:xfrm>
              <a:off x="25809" y="1432675"/>
              <a:ext cx="1594485" cy="396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_⨹_3_efb73"/>
                </a:rPr>
                <a:t>第4题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图</a:t>
              </a:r>
            </a:p>
          </p:txBody>
        </p:sp>
      </p:grpSp>
      <p:sp>
        <p:nvSpPr>
          <p:cNvPr id="14061" name="yt_shape_14061"/>
          <p:cNvSpPr txBox="1"/>
          <p:nvPr/>
        </p:nvSpPr>
        <p:spPr>
          <a:xfrm>
            <a:off x="540000" y="3688110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对对顶角的定义及性质理解不透而出错</a:t>
            </a:r>
          </a:p>
        </p:txBody>
      </p:sp>
      <p:sp>
        <p:nvSpPr>
          <p:cNvPr id="14062" name="yt_shape_14062"/>
          <p:cNvSpPr txBox="1"/>
          <p:nvPr/>
        </p:nvSpPr>
        <p:spPr>
          <a:xfrm>
            <a:off x="540000" y="4167413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063" name="yt_shape_14063"/>
          <p:cNvSpPr txBox="1"/>
          <p:nvPr/>
        </p:nvSpPr>
        <p:spPr>
          <a:xfrm>
            <a:off x="540119" y="4646716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对顶角相等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相等的角是对顶角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若两个角不相等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4de16"/>
              </a:rPr>
              <a:t>则这两个角一定不是对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顶角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064" name="yt_table_1406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0836735"/>
              </p:ext>
            </p:extLst>
          </p:nvPr>
        </p:nvGraphicFramePr>
        <p:xfrm>
          <a:off x="540056" y="5589671"/>
          <a:ext cx="94100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19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20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2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8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8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6BC94C3B-A191-1C15-BD20-256D54F6F954}"/>
              </a:ext>
            </a:extLst>
          </p:cNvPr>
          <p:cNvSpPr txBox="1"/>
          <p:nvPr/>
        </p:nvSpPr>
        <p:spPr>
          <a:xfrm>
            <a:off x="357589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24443C-94B9-86E9-56AE-32D5DC76FF89}"/>
              </a:ext>
            </a:extLst>
          </p:cNvPr>
          <p:cNvSpPr txBox="1"/>
          <p:nvPr/>
        </p:nvSpPr>
        <p:spPr>
          <a:xfrm>
            <a:off x="3878989" y="412060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7" name="yt_shape_1406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66" name="yt_image_1406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69" name="yt_shape_14069"/>
          <p:cNvSpPr txBox="1"/>
          <p:nvPr/>
        </p:nvSpPr>
        <p:spPr>
          <a:xfrm>
            <a:off x="540000" y="1482165"/>
            <a:ext cx="1073210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71" name="yt_table_1407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1200248"/>
              </p:ext>
            </p:extLst>
          </p:nvPr>
        </p:nvGraphicFramePr>
        <p:xfrm>
          <a:off x="540056" y="1961468"/>
          <a:ext cx="7919086" cy="950976"/>
        </p:xfrm>
        <a:graphic>
          <a:graphicData uri="http://schemas.openxmlformats.org/drawingml/2006/table">
            <a:tbl>
              <a:tblPr/>
              <a:tblGrid>
                <a:gridCol w="5437823">
                  <a:extLst>
                    <a:ext uri="{9D8B030D-6E8A-4147-A177-3AD203B41FA5}">
                      <a16:colId xmlns:a16="http://schemas.microsoft.com/office/drawing/2014/main" val="10823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8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减小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增大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增大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0"/>
                  </a:ext>
                </a:extLst>
              </a:tr>
            </a:tbl>
          </a:graphicData>
        </a:graphic>
      </p:graphicFrame>
      <p:pic>
        <p:nvPicPr>
          <p:cNvPr id="14070" name="yt_image_14070_skip" title="H_76.8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74795" y="1961468"/>
            <a:ext cx="1775079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73" name="yt_shape_14073"/>
          <p:cNvSpPr txBox="1"/>
          <p:nvPr/>
        </p:nvSpPr>
        <p:spPr>
          <a:xfrm>
            <a:off x="540000" y="2988378"/>
            <a:ext cx="106599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三条直线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77" name="yt_table_1407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004422"/>
              </p:ext>
            </p:extLst>
          </p:nvPr>
        </p:nvGraphicFramePr>
        <p:xfrm>
          <a:off x="540056" y="5223463"/>
          <a:ext cx="100958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25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826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827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8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1"/>
                  </a:ext>
                </a:extLst>
              </a:tr>
            </a:tbl>
          </a:graphicData>
        </a:graphic>
      </p:graphicFrame>
      <p:grpSp>
        <p:nvGrpSpPr>
          <p:cNvPr id="14074" name="yt_shape_14074_skip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5702" y="3467681"/>
            <a:ext cx="1458468" cy="1756170"/>
            <a:chOff x="0" y="0"/>
            <a:chExt cx="1458468" cy="1756170"/>
          </a:xfrm>
        </p:grpSpPr>
        <p:pic>
          <p:nvPicPr>
            <p:cNvPr id="2" name="yt_image_1407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458468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76" name="yt_shape_14076" descr="{&quot;rangeId&quot;:0,&quot;IgnoreLineSpacing&quot;:1}"/>
            <p:cNvSpPr txBox="1"/>
            <p:nvPr/>
          </p:nvSpPr>
          <p:spPr>
            <a:xfrm>
              <a:off x="195953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648DA17-3A21-DDB0-5BE5-819E8AEDD8CD}"/>
              </a:ext>
            </a:extLst>
          </p:cNvPr>
          <p:cNvSpPr txBox="1"/>
          <p:nvPr/>
        </p:nvSpPr>
        <p:spPr>
          <a:xfrm>
            <a:off x="10265501" y="14353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81DCA2-006C-C2A0-C5BC-9D505E760EE2}"/>
              </a:ext>
            </a:extLst>
          </p:cNvPr>
          <p:cNvSpPr txBox="1"/>
          <p:nvPr/>
        </p:nvSpPr>
        <p:spPr>
          <a:xfrm>
            <a:off x="10194064" y="294157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9" name="yt_shape_14079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8276,isEnd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083" name="yt_shape_14083"/>
          <p:cNvSpPr txBox="1"/>
          <p:nvPr/>
        </p:nvSpPr>
        <p:spPr>
          <a:xfrm>
            <a:off x="540000" y="358753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80" name="yt_shape_14080" title="H_120.10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62765" y="2011799"/>
            <a:ext cx="1466469" cy="1525284"/>
            <a:chOff x="0" y="0"/>
            <a:chExt cx="1466469" cy="1525284"/>
          </a:xfrm>
        </p:grpSpPr>
        <p:pic>
          <p:nvPicPr>
            <p:cNvPr id="2" name="yt_image_1408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66469" cy="11292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82" name="yt_shape_14082" descr="{&quot;rangeId&quot;:0,&quot;IgnoreLineSpacing&quot;:1}"/>
            <p:cNvSpPr txBox="1"/>
            <p:nvPr/>
          </p:nvSpPr>
          <p:spPr>
            <a:xfrm>
              <a:off x="199953" y="11652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0B2CCCB-DA67-2A86-1A30-FCA07AA0E6B9}"/>
              </a:ext>
            </a:extLst>
          </p:cNvPr>
          <p:cNvSpPr txBox="1"/>
          <p:nvPr/>
        </p:nvSpPr>
        <p:spPr>
          <a:xfrm>
            <a:off x="2983758" y="132868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7" name="yt_shape_14087"/>
          <p:cNvSpPr txBox="1"/>
          <p:nvPr/>
        </p:nvSpPr>
        <p:spPr>
          <a:xfrm>
            <a:off x="540000" y="1891630"/>
            <a:ext cx="3903313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53F55CB-8EAF-29A0-07E9-9F7643DD1618}"/>
              </a:ext>
            </a:extLst>
          </p:cNvPr>
          <p:cNvSpPr txBox="1"/>
          <p:nvPr/>
        </p:nvSpPr>
        <p:spPr>
          <a:xfrm>
            <a:off x="449989" y="1844824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70073E-DF21-DE60-D6B1-E678FFCA5700}"/>
              </a:ext>
            </a:extLst>
          </p:cNvPr>
          <p:cNvSpPr txBox="1"/>
          <p:nvPr/>
        </p:nvSpPr>
        <p:spPr>
          <a:xfrm>
            <a:off x="449989" y="2320312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6B3B62C-07C3-A8EB-26A6-65ED668F0EAA}"/>
              </a:ext>
            </a:extLst>
          </p:cNvPr>
          <p:cNvSpPr txBox="1"/>
          <p:nvPr/>
        </p:nvSpPr>
        <p:spPr>
          <a:xfrm>
            <a:off x="449989" y="2795800"/>
            <a:ext cx="2543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553E15-1AAC-BF58-E471-51F1403156E2}"/>
              </a:ext>
            </a:extLst>
          </p:cNvPr>
          <p:cNvSpPr txBox="1"/>
          <p:nvPr/>
        </p:nvSpPr>
        <p:spPr>
          <a:xfrm>
            <a:off x="449989" y="3271288"/>
            <a:ext cx="4045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A4D5BF-7905-18AC-C7E7-26CBD7DDC334}"/>
              </a:ext>
            </a:extLst>
          </p:cNvPr>
          <p:cNvSpPr txBox="1"/>
          <p:nvPr/>
        </p:nvSpPr>
        <p:spPr>
          <a:xfrm>
            <a:off x="449989" y="3746776"/>
            <a:ext cx="2826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A7BEC0E-BA8B-8F15-A8D2-ED8AE4908239}"/>
              </a:ext>
            </a:extLst>
          </p:cNvPr>
          <p:cNvSpPr txBox="1"/>
          <p:nvPr/>
        </p:nvSpPr>
        <p:spPr>
          <a:xfrm>
            <a:off x="449989" y="4222264"/>
            <a:ext cx="280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3D7BDD6-A0BB-1E2E-C03A-78F7EB09B945}"/>
              </a:ext>
            </a:extLst>
          </p:cNvPr>
          <p:cNvSpPr txBox="1"/>
          <p:nvPr/>
        </p:nvSpPr>
        <p:spPr>
          <a:xfrm>
            <a:off x="449989" y="469775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CEFBA79-DB8E-6B93-4424-E8789637007C}"/>
              </a:ext>
            </a:extLst>
          </p:cNvPr>
          <p:cNvSpPr txBox="1"/>
          <p:nvPr/>
        </p:nvSpPr>
        <p:spPr>
          <a:xfrm>
            <a:off x="449989" y="517324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084" name="yt_shape_14084"/>
          <p:cNvSpPr txBox="1"/>
          <p:nvPr/>
        </p:nvSpPr>
        <p:spPr>
          <a:xfrm>
            <a:off x="540119" y="90102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9a64"/>
              </a:rPr>
              <a:t>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085" name="yt_image_140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56618" y="2012825"/>
            <a:ext cx="1931670" cy="1272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644</Words>
  <Application>Microsoft Office PowerPoint</Application>
  <PresentationFormat>宽屏</PresentationFormat>
  <Paragraphs>73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2024-07-30T07:06:32Z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