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566" userDrawn="1">
          <p15:clr>
            <a:srgbClr val="A4A3A4"/>
          </p15:clr>
        </p15:guide>
        <p15:guide id="2" pos="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88" y="44"/>
      </p:cViewPr>
      <p:guideLst>
        <p:guide orient="horz" pos="3566"/>
        <p:guide pos="48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5349B7-0EAE-4600-88EC-139334E322F0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7A1113-1873-482B-B457-39B3065864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549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7A1113-1873-482B-B457-39B3065864D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6191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217700-1CD5-0DEC-A75A-0F74DA4AD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704" y="3017074"/>
            <a:ext cx="11424592" cy="82385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835D89-D77D-0C86-4040-B8A09CE2E2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672"/>
            <a:ext cx="10800000" cy="48595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D46E2A97-C7AD-8F5D-2C8B-0FF963BC3EA7}"/>
              </a:ext>
            </a:extLst>
          </p:cNvPr>
          <p:cNvSpPr/>
          <p:nvPr/>
        </p:nvSpPr>
        <p:spPr>
          <a:xfrm>
            <a:off x="637922" y="2285600"/>
            <a:ext cx="574611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2558959-BDFE-555F-F7B9-965F7C519FED}"/>
              </a:ext>
            </a:extLst>
          </p:cNvPr>
          <p:cNvSpPr/>
          <p:nvPr/>
        </p:nvSpPr>
        <p:spPr>
          <a:xfrm>
            <a:off x="2495600" y="3221704"/>
            <a:ext cx="18722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4F3293-9239-24D8-FAAE-31F24DEFD6F6}"/>
              </a:ext>
            </a:extLst>
          </p:cNvPr>
          <p:cNvSpPr/>
          <p:nvPr/>
        </p:nvSpPr>
        <p:spPr>
          <a:xfrm>
            <a:off x="2495600" y="4157808"/>
            <a:ext cx="172819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9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B5EEFF-3187-87FD-09FD-77F668DFF5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8680"/>
            <a:ext cx="97950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B73581B-66B5-F1B5-66A4-E195615D54F3}"/>
              </a:ext>
            </a:extLst>
          </p:cNvPr>
          <p:cNvSpPr/>
          <p:nvPr/>
        </p:nvSpPr>
        <p:spPr>
          <a:xfrm>
            <a:off x="623392" y="2861664"/>
            <a:ext cx="6192688" cy="986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828C06D5-AABD-CFB2-603C-0BC69BDAF3FA}"/>
              </a:ext>
            </a:extLst>
          </p:cNvPr>
          <p:cNvSpPr/>
          <p:nvPr/>
        </p:nvSpPr>
        <p:spPr>
          <a:xfrm>
            <a:off x="2279576" y="4013792"/>
            <a:ext cx="1728192" cy="986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DE83265-AD43-AEAC-A588-E3863F2E7BA5}"/>
              </a:ext>
            </a:extLst>
          </p:cNvPr>
          <p:cNvSpPr/>
          <p:nvPr/>
        </p:nvSpPr>
        <p:spPr>
          <a:xfrm>
            <a:off x="2279576" y="5462680"/>
            <a:ext cx="1296144" cy="674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035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B4F40A-2896-F4B2-617A-DE4224BD38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648"/>
            <a:ext cx="105613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6220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B461ED-1B73-6456-BAC7-57316AB4A3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2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997CC4-78C6-1CFB-B17B-F323D2C7DA78}"/>
              </a:ext>
            </a:extLst>
          </p:cNvPr>
          <p:cNvSpPr/>
          <p:nvPr/>
        </p:nvSpPr>
        <p:spPr bwMode="white">
          <a:xfrm>
            <a:off x="681904" y="1267366"/>
            <a:ext cx="4171428" cy="45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54D49F2-42BE-CA61-93F4-B5A46C6801C1}"/>
              </a:ext>
            </a:extLst>
          </p:cNvPr>
          <p:cNvSpPr/>
          <p:nvPr/>
        </p:nvSpPr>
        <p:spPr bwMode="white">
          <a:xfrm>
            <a:off x="672000" y="2132856"/>
            <a:ext cx="41714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44F2C8D-0E99-8B99-8F05-03762768FA77}"/>
              </a:ext>
            </a:extLst>
          </p:cNvPr>
          <p:cNvSpPr/>
          <p:nvPr/>
        </p:nvSpPr>
        <p:spPr bwMode="white">
          <a:xfrm>
            <a:off x="672000" y="3168565"/>
            <a:ext cx="70801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6C9FDFE-DDAA-7513-3C67-45714409066B}"/>
              </a:ext>
            </a:extLst>
          </p:cNvPr>
          <p:cNvSpPr/>
          <p:nvPr/>
        </p:nvSpPr>
        <p:spPr bwMode="white">
          <a:xfrm>
            <a:off x="672000" y="4005064"/>
            <a:ext cx="36238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705B53F-D52B-BD24-B84A-A43483523AF3}"/>
              </a:ext>
            </a:extLst>
          </p:cNvPr>
          <p:cNvSpPr/>
          <p:nvPr/>
        </p:nvSpPr>
        <p:spPr bwMode="white">
          <a:xfrm>
            <a:off x="672000" y="4940576"/>
            <a:ext cx="362380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75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A0028E-1A4B-1511-9EE2-7E2503D67A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4357"/>
            <a:ext cx="10800000" cy="5555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12F13F51-8DEA-45E3-53F4-FA17182345F6}"/>
              </a:ext>
            </a:extLst>
          </p:cNvPr>
          <p:cNvSpPr/>
          <p:nvPr/>
        </p:nvSpPr>
        <p:spPr>
          <a:xfrm>
            <a:off x="407368" y="1288805"/>
            <a:ext cx="5256584" cy="6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C77FB59F-A878-A624-9E63-FD524D323B0A}"/>
              </a:ext>
            </a:extLst>
          </p:cNvPr>
          <p:cNvSpPr/>
          <p:nvPr/>
        </p:nvSpPr>
        <p:spPr>
          <a:xfrm>
            <a:off x="407368" y="2275213"/>
            <a:ext cx="3096344" cy="6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AC2ECC9-80C0-D3C3-8E23-9CE0233576DA}"/>
              </a:ext>
            </a:extLst>
          </p:cNvPr>
          <p:cNvSpPr/>
          <p:nvPr/>
        </p:nvSpPr>
        <p:spPr>
          <a:xfrm>
            <a:off x="551384" y="3183546"/>
            <a:ext cx="3096344" cy="6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E4B2835E-9B85-E994-06C4-DA16943DA944}"/>
              </a:ext>
            </a:extLst>
          </p:cNvPr>
          <p:cNvSpPr/>
          <p:nvPr/>
        </p:nvSpPr>
        <p:spPr>
          <a:xfrm>
            <a:off x="551384" y="4018120"/>
            <a:ext cx="5904656" cy="6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291D586-33CC-04A0-6CD6-B07080E1ED27}"/>
              </a:ext>
            </a:extLst>
          </p:cNvPr>
          <p:cNvSpPr/>
          <p:nvPr/>
        </p:nvSpPr>
        <p:spPr>
          <a:xfrm>
            <a:off x="551384" y="4975995"/>
            <a:ext cx="3672408" cy="6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C18DACC-3686-5FDE-053C-E391725B0823}"/>
              </a:ext>
            </a:extLst>
          </p:cNvPr>
          <p:cNvSpPr/>
          <p:nvPr/>
        </p:nvSpPr>
        <p:spPr>
          <a:xfrm>
            <a:off x="551384" y="5991029"/>
            <a:ext cx="3672408" cy="6046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212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8AAB7D-2CA3-D1C8-8B42-FCB5A6C177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0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F54E2C65-93EE-C947-D130-9E7A802D4468}"/>
              </a:ext>
            </a:extLst>
          </p:cNvPr>
          <p:cNvSpPr/>
          <p:nvPr/>
        </p:nvSpPr>
        <p:spPr>
          <a:xfrm>
            <a:off x="1055440" y="3717032"/>
            <a:ext cx="3744416" cy="986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0B80213-BBFD-03B3-3C1A-0A6A464087A8}"/>
              </a:ext>
            </a:extLst>
          </p:cNvPr>
          <p:cNvSpPr/>
          <p:nvPr/>
        </p:nvSpPr>
        <p:spPr>
          <a:xfrm>
            <a:off x="6319700" y="3717032"/>
            <a:ext cx="4024771" cy="986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C63F6C-A8B1-0922-01C2-8B0C08C54E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664"/>
            <a:ext cx="10800000" cy="3140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455A2CB0-8267-4EEF-2E0F-99E519AFA5B7}"/>
              </a:ext>
            </a:extLst>
          </p:cNvPr>
          <p:cNvSpPr/>
          <p:nvPr/>
        </p:nvSpPr>
        <p:spPr>
          <a:xfrm>
            <a:off x="645360" y="2141584"/>
            <a:ext cx="4514536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3F862EB-52E6-EBA1-531D-984CAEC00413}"/>
              </a:ext>
            </a:extLst>
          </p:cNvPr>
          <p:cNvSpPr/>
          <p:nvPr/>
        </p:nvSpPr>
        <p:spPr>
          <a:xfrm>
            <a:off x="5879976" y="2141584"/>
            <a:ext cx="3816424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597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1FD9D-072A-C053-BDF4-A9E200DD12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3611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517BB0E1-4241-C0FA-B7ED-2007B4847232}"/>
              </a:ext>
            </a:extLst>
          </p:cNvPr>
          <p:cNvSpPr/>
          <p:nvPr/>
        </p:nvSpPr>
        <p:spPr>
          <a:xfrm>
            <a:off x="911424" y="3077688"/>
            <a:ext cx="374441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DE4D358-E0B4-E18D-98DA-2E88A3D2F65A}"/>
              </a:ext>
            </a:extLst>
          </p:cNvPr>
          <p:cNvSpPr/>
          <p:nvPr/>
        </p:nvSpPr>
        <p:spPr>
          <a:xfrm>
            <a:off x="6249113" y="3077688"/>
            <a:ext cx="3591303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328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AE998A-958F-487D-A95C-B14E436DFF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10800000" cy="3379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7C60F842-0F28-8D9E-7E15-FDF52A3F01DB}"/>
              </a:ext>
            </a:extLst>
          </p:cNvPr>
          <p:cNvSpPr/>
          <p:nvPr/>
        </p:nvSpPr>
        <p:spPr>
          <a:xfrm>
            <a:off x="641235" y="2861664"/>
            <a:ext cx="3078501" cy="986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31477A32-1889-FF1B-29EC-341445769E87}"/>
              </a:ext>
            </a:extLst>
          </p:cNvPr>
          <p:cNvSpPr/>
          <p:nvPr/>
        </p:nvSpPr>
        <p:spPr>
          <a:xfrm>
            <a:off x="5879976" y="2861664"/>
            <a:ext cx="2934485" cy="986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7688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BC19A9-2560-8B3A-9C49-AA0C11951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4076"/>
            <a:ext cx="10800000" cy="4239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6F8FE3C-68FC-109A-7D83-ADEA8B617D19}"/>
              </a:ext>
            </a:extLst>
          </p:cNvPr>
          <p:cNvSpPr/>
          <p:nvPr/>
        </p:nvSpPr>
        <p:spPr>
          <a:xfrm>
            <a:off x="695400" y="2799108"/>
            <a:ext cx="3744416" cy="986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CC40B56A-7A4D-2E67-BCA5-9BCEE6593286}"/>
              </a:ext>
            </a:extLst>
          </p:cNvPr>
          <p:cNvSpPr/>
          <p:nvPr/>
        </p:nvSpPr>
        <p:spPr>
          <a:xfrm>
            <a:off x="5879976" y="2799108"/>
            <a:ext cx="3528392" cy="9864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459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204591-C2BE-E646-5E31-1A18CB2B1B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6672"/>
            <a:ext cx="105734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6D43A0D9-EB5F-63DD-AA6D-973BDDD14CF2}"/>
              </a:ext>
            </a:extLst>
          </p:cNvPr>
          <p:cNvSpPr/>
          <p:nvPr/>
        </p:nvSpPr>
        <p:spPr>
          <a:xfrm>
            <a:off x="1199456" y="3077688"/>
            <a:ext cx="48965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C04CAE0-52C8-0983-45D7-8562A6A1F9A6}"/>
              </a:ext>
            </a:extLst>
          </p:cNvPr>
          <p:cNvSpPr/>
          <p:nvPr/>
        </p:nvSpPr>
        <p:spPr>
          <a:xfrm>
            <a:off x="2927648" y="4055964"/>
            <a:ext cx="201622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8EAB5F9E-BF00-FCAC-C2EC-3445084FA47C}"/>
              </a:ext>
            </a:extLst>
          </p:cNvPr>
          <p:cNvSpPr/>
          <p:nvPr/>
        </p:nvSpPr>
        <p:spPr>
          <a:xfrm>
            <a:off x="2927648" y="4814608"/>
            <a:ext cx="129614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698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9ED5E9-C84E-1776-4D8B-BADA8F96D3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9280"/>
            <a:ext cx="10558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B283957E-5499-3103-268F-927EB936C553}"/>
              </a:ext>
            </a:extLst>
          </p:cNvPr>
          <p:cNvSpPr/>
          <p:nvPr/>
        </p:nvSpPr>
        <p:spPr>
          <a:xfrm>
            <a:off x="691804" y="2862304"/>
            <a:ext cx="4324075" cy="10584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E8233B90-3AA5-851B-B001-48792BAE310A}"/>
              </a:ext>
            </a:extLst>
          </p:cNvPr>
          <p:cNvSpPr/>
          <p:nvPr/>
        </p:nvSpPr>
        <p:spPr>
          <a:xfrm>
            <a:off x="2423592" y="4044864"/>
            <a:ext cx="1008112" cy="1265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347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795A9-A1D8-2CFA-E551-4BF2AB0785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744"/>
            <a:ext cx="10800000" cy="33095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EF3702DE-D6CF-B0DA-F7AD-3F63B6696A75}"/>
              </a:ext>
            </a:extLst>
          </p:cNvPr>
          <p:cNvSpPr/>
          <p:nvPr/>
        </p:nvSpPr>
        <p:spPr>
          <a:xfrm>
            <a:off x="551384" y="2141584"/>
            <a:ext cx="5256584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7549190-E836-107C-BBD6-CD48DA85180D}"/>
              </a:ext>
            </a:extLst>
          </p:cNvPr>
          <p:cNvSpPr/>
          <p:nvPr/>
        </p:nvSpPr>
        <p:spPr>
          <a:xfrm>
            <a:off x="2351584" y="3077688"/>
            <a:ext cx="1512168" cy="72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10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2024-07-28T08:53:11Z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