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9" r:id="rId4"/>
    <p:sldId id="338" r:id="rId5"/>
    <p:sldId id="337" r:id="rId6"/>
    <p:sldId id="336" r:id="rId7"/>
    <p:sldId id="335" r:id="rId8"/>
    <p:sldId id="333" r:id="rId9"/>
    <p:sldId id="332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9" d="100"/>
          <a:sy n="59" d="100"/>
        </p:scale>
        <p:origin x="536" y="4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1515E75D-4D72-9D42-3AB3-7D0A9EEC5C4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91978" y="2764508"/>
            <a:ext cx="8408045" cy="132898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1960A9-D002-FA71-41CA-51811715617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616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C27454D-290D-2AAF-6E94-07C64E6B4F1E}"/>
              </a:ext>
            </a:extLst>
          </p:cNvPr>
          <p:cNvSpPr/>
          <p:nvPr/>
        </p:nvSpPr>
        <p:spPr bwMode="white">
          <a:xfrm>
            <a:off x="4729523" y="4692963"/>
            <a:ext cx="1942541" cy="392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3737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8EF4D2-0D98-1763-377A-4E49F521AD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767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DC41E9-0A66-CC75-D8D4-295E0DB306D5}"/>
              </a:ext>
            </a:extLst>
          </p:cNvPr>
          <p:cNvSpPr/>
          <p:nvPr/>
        </p:nvSpPr>
        <p:spPr bwMode="white">
          <a:xfrm>
            <a:off x="8843809" y="5648652"/>
            <a:ext cx="590476" cy="390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73198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8768F0-0CF6-C707-95F7-5FE9E9FA55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8720"/>
            <a:ext cx="8386448" cy="4761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A809D7F-ED92-DE07-FB37-4BFEB65DD40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78" r="12217"/>
          <a:stretch/>
        </p:blipFill>
        <p:spPr>
          <a:xfrm>
            <a:off x="8561374" y="1700808"/>
            <a:ext cx="3423765" cy="25922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0623537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443AFF-C819-57E6-5DAB-929840BBCF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98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0CF5845F-45F5-0B0A-A8E8-721BB0BABE5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78" r="12217"/>
          <a:stretch/>
        </p:blipFill>
        <p:spPr>
          <a:xfrm>
            <a:off x="7041626" y="3717032"/>
            <a:ext cx="3518870" cy="2664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0144286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A5E8BF-2288-B395-CD6C-A338F0980D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712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3E4F0F-FBBF-556B-7A1D-54C0BB01CE3D}"/>
              </a:ext>
            </a:extLst>
          </p:cNvPr>
          <p:cNvSpPr/>
          <p:nvPr/>
        </p:nvSpPr>
        <p:spPr bwMode="white">
          <a:xfrm>
            <a:off x="681904" y="1296262"/>
            <a:ext cx="4780952" cy="548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447D62F-9B27-4648-BFA4-EDC74230DF4D}"/>
              </a:ext>
            </a:extLst>
          </p:cNvPr>
          <p:cNvSpPr/>
          <p:nvPr/>
        </p:nvSpPr>
        <p:spPr bwMode="white">
          <a:xfrm>
            <a:off x="1775520" y="2059054"/>
            <a:ext cx="864096" cy="548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CE8A97A-4E66-B328-20EF-2AEF5370169A}"/>
              </a:ext>
            </a:extLst>
          </p:cNvPr>
          <p:cNvSpPr/>
          <p:nvPr/>
        </p:nvSpPr>
        <p:spPr bwMode="white">
          <a:xfrm>
            <a:off x="2711624" y="2059054"/>
            <a:ext cx="2880320" cy="548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FD7A368A-FE0E-B1A6-EFC9-3BF8827C83DB}"/>
              </a:ext>
            </a:extLst>
          </p:cNvPr>
          <p:cNvSpPr/>
          <p:nvPr/>
        </p:nvSpPr>
        <p:spPr bwMode="white">
          <a:xfrm>
            <a:off x="2135560" y="2931878"/>
            <a:ext cx="864096" cy="548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98B24A75-0A54-72DD-1319-F3F10CEADF9C}"/>
              </a:ext>
            </a:extLst>
          </p:cNvPr>
          <p:cNvSpPr/>
          <p:nvPr/>
        </p:nvSpPr>
        <p:spPr bwMode="white">
          <a:xfrm>
            <a:off x="3143672" y="2931878"/>
            <a:ext cx="2448272" cy="548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DE4490EE-9B82-931C-EC8C-FF3950DDD534}"/>
              </a:ext>
            </a:extLst>
          </p:cNvPr>
          <p:cNvSpPr/>
          <p:nvPr/>
        </p:nvSpPr>
        <p:spPr bwMode="white">
          <a:xfrm>
            <a:off x="2135560" y="3600518"/>
            <a:ext cx="2664296" cy="548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3068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81F011-5329-3848-E6AC-287AA14E1E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09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584F32-D49E-816F-D2EC-6FC3C0E9299F}"/>
              </a:ext>
            </a:extLst>
          </p:cNvPr>
          <p:cNvSpPr/>
          <p:nvPr/>
        </p:nvSpPr>
        <p:spPr bwMode="white">
          <a:xfrm>
            <a:off x="681904" y="1196752"/>
            <a:ext cx="9662568" cy="1369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07EC720-9CAA-18E3-6387-F1725495706C}"/>
              </a:ext>
            </a:extLst>
          </p:cNvPr>
          <p:cNvSpPr/>
          <p:nvPr/>
        </p:nvSpPr>
        <p:spPr bwMode="white">
          <a:xfrm>
            <a:off x="1415480" y="2780454"/>
            <a:ext cx="6552728" cy="648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EDB272B-9F22-3293-AF46-F8611A78D108}"/>
              </a:ext>
            </a:extLst>
          </p:cNvPr>
          <p:cNvSpPr/>
          <p:nvPr/>
        </p:nvSpPr>
        <p:spPr bwMode="white">
          <a:xfrm>
            <a:off x="1415480" y="3501008"/>
            <a:ext cx="6552728" cy="648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id="{C4ACE749-1D90-F056-9D01-E52A4BA5EAC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778" r="12217"/>
          <a:stretch/>
        </p:blipFill>
        <p:spPr>
          <a:xfrm>
            <a:off x="6960096" y="3717032"/>
            <a:ext cx="3518870" cy="2664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39185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DC1396-AC73-496E-B3C3-D923EBECB5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13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77029E-0D7E-1183-57B4-142A95444A9C}"/>
              </a:ext>
            </a:extLst>
          </p:cNvPr>
          <p:cNvSpPr/>
          <p:nvPr/>
        </p:nvSpPr>
        <p:spPr bwMode="white">
          <a:xfrm>
            <a:off x="10062857" y="2124518"/>
            <a:ext cx="342857" cy="390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39CA1B-64B0-D91D-190C-4CAC8C0B4E3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55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7ECA5D-7E8D-A7CB-1BD9-F498D7852EFC}"/>
              </a:ext>
            </a:extLst>
          </p:cNvPr>
          <p:cNvSpPr/>
          <p:nvPr/>
        </p:nvSpPr>
        <p:spPr bwMode="white">
          <a:xfrm>
            <a:off x="10072380" y="1316054"/>
            <a:ext cx="342857" cy="391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6463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44246B-AD65-7BF1-225F-1688900585C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59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07C937-4E34-A575-07E4-0D19DB9ECB69}"/>
              </a:ext>
            </a:extLst>
          </p:cNvPr>
          <p:cNvSpPr/>
          <p:nvPr/>
        </p:nvSpPr>
        <p:spPr bwMode="white">
          <a:xfrm>
            <a:off x="10043809" y="2137170"/>
            <a:ext cx="371427" cy="401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0394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31B67B-E6E7-0F78-BA3F-F97E0058C0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712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2293FB-A152-D3CA-8A1F-1A7C92494C95}"/>
              </a:ext>
            </a:extLst>
          </p:cNvPr>
          <p:cNvSpPr/>
          <p:nvPr/>
        </p:nvSpPr>
        <p:spPr bwMode="white">
          <a:xfrm>
            <a:off x="10053333" y="1258325"/>
            <a:ext cx="380952" cy="3913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9754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E62790-04AB-6F15-3586-E9D16B84E7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524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788AC0-6F31-868A-DFC4-46FBF74A480F}"/>
              </a:ext>
            </a:extLst>
          </p:cNvPr>
          <p:cNvSpPr/>
          <p:nvPr/>
        </p:nvSpPr>
        <p:spPr bwMode="white">
          <a:xfrm>
            <a:off x="10072380" y="2145582"/>
            <a:ext cx="333333" cy="391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5313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B1236C-2266-6A56-8130-7EE4359AB4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873351" cy="3537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D809A0-1CE4-758F-E82E-B3F8A7AE1C75}"/>
              </a:ext>
            </a:extLst>
          </p:cNvPr>
          <p:cNvSpPr/>
          <p:nvPr/>
        </p:nvSpPr>
        <p:spPr bwMode="white">
          <a:xfrm>
            <a:off x="8328248" y="4077072"/>
            <a:ext cx="428571" cy="380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3941A15-F557-9016-8F9A-8E47FBA54AE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709" r="28220"/>
          <a:stretch/>
        </p:blipFill>
        <p:spPr>
          <a:xfrm>
            <a:off x="1076563" y="4941168"/>
            <a:ext cx="7035661" cy="1432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4960E4D8-7AE9-C228-E0DB-2EE7E536927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74" r="66891" b="34641"/>
          <a:stretch/>
        </p:blipFill>
        <p:spPr>
          <a:xfrm>
            <a:off x="9737251" y="972000"/>
            <a:ext cx="1449214" cy="20876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9BD52FEB-2BDF-EC73-1692-8999B8F6B18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43" r="41554" b="35855"/>
          <a:stretch/>
        </p:blipFill>
        <p:spPr>
          <a:xfrm>
            <a:off x="9408368" y="2762927"/>
            <a:ext cx="1818260" cy="2070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C2E19B50-ADB9-955C-0236-DB4779594C9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446" t="25222" r="20886" b="35855"/>
          <a:stretch/>
        </p:blipFill>
        <p:spPr>
          <a:xfrm>
            <a:off x="9789531" y="4824804"/>
            <a:ext cx="1347029" cy="13404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41410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461EED-34F7-FE85-A15B-0483C0D5C8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4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BD4F88-E069-D153-CF0D-54987B63BDFE}"/>
              </a:ext>
            </a:extLst>
          </p:cNvPr>
          <p:cNvSpPr/>
          <p:nvPr/>
        </p:nvSpPr>
        <p:spPr bwMode="white">
          <a:xfrm>
            <a:off x="10043809" y="2182225"/>
            <a:ext cx="380952" cy="390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9832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E9A22D-5D7F-941B-2581-185F2A0FEC3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4696"/>
          <a:stretch/>
        </p:blipFill>
        <p:spPr>
          <a:xfrm>
            <a:off x="720000" y="972000"/>
            <a:ext cx="10800000" cy="26010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3FC53690-ABBE-8BB3-1E76-E0BA12DC6DC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547477"/>
            <a:ext cx="10800000" cy="9616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3E19E47-DD80-FE60-6B09-59F23A13FD65}"/>
              </a:ext>
            </a:extLst>
          </p:cNvPr>
          <p:cNvSpPr/>
          <p:nvPr/>
        </p:nvSpPr>
        <p:spPr bwMode="white">
          <a:xfrm>
            <a:off x="3399456" y="3826353"/>
            <a:ext cx="2485714" cy="519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4699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梦雅 赵</cp:lastModifiedBy>
  <cp:revision>62</cp:revision>
  <dcterms:created xsi:type="dcterms:W3CDTF">2015-09-16T06:44:00Z</dcterms:created>
  <dcterms:modified xsi:type="dcterms:W3CDTF">2024-07-28T18:14:29Z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