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302" r:id="rId2"/>
    <p:sldId id="324" r:id="rId3"/>
    <p:sldId id="336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9" d="100"/>
          <a:sy n="59" d="100"/>
        </p:scale>
        <p:origin x="560" y="4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055AF5-1EE2-44E4-A137-69D459954FF4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A53D39B-A630-44B7-8406-3F392D29D9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1420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3D39B-A630-44B7-8406-3F392D29D91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514467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A53D39B-A630-44B7-8406-3F392D29D91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8113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923B72FC-9001-DDA5-AAC8-6C8B99230EB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640806" y="2788062"/>
            <a:ext cx="8910389" cy="1281877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FED3FF-3953-6FA6-92B4-1B19F71105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3116086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9FCF66-1971-585D-7323-FB1C8E89A4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21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671D31-8928-F9C0-8350-316E46BE089F}"/>
              </a:ext>
            </a:extLst>
          </p:cNvPr>
          <p:cNvSpPr/>
          <p:nvPr/>
        </p:nvSpPr>
        <p:spPr bwMode="white">
          <a:xfrm>
            <a:off x="681904" y="1200852"/>
            <a:ext cx="9790476" cy="136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0B7197C8-497A-A836-F77D-11684A1AE770}"/>
              </a:ext>
            </a:extLst>
          </p:cNvPr>
          <p:cNvSpPr/>
          <p:nvPr/>
        </p:nvSpPr>
        <p:spPr bwMode="white">
          <a:xfrm>
            <a:off x="681904" y="2827359"/>
            <a:ext cx="9790476" cy="136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1827B45-9629-C5EC-9676-F7E47F0B53E8}"/>
              </a:ext>
            </a:extLst>
          </p:cNvPr>
          <p:cNvSpPr/>
          <p:nvPr/>
        </p:nvSpPr>
        <p:spPr bwMode="white">
          <a:xfrm>
            <a:off x="681904" y="4346641"/>
            <a:ext cx="9790476" cy="1364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86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61F9DA-31CD-702C-6A55-D2A35B45F97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1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657949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F20DFA-706C-1762-07CB-311A3FA18D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7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58907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0EB9E7-AC4F-26B5-4C0A-9AAAD11CF66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974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1505ED-7E92-17BC-914F-8CB3178A4B44}"/>
              </a:ext>
            </a:extLst>
          </p:cNvPr>
          <p:cNvSpPr/>
          <p:nvPr/>
        </p:nvSpPr>
        <p:spPr bwMode="white">
          <a:xfrm>
            <a:off x="682972" y="1166468"/>
            <a:ext cx="9661500" cy="10383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28F85D7D-C61A-8034-73E2-9FA32E6A30F9}"/>
              </a:ext>
            </a:extLst>
          </p:cNvPr>
          <p:cNvSpPr/>
          <p:nvPr/>
        </p:nvSpPr>
        <p:spPr bwMode="white">
          <a:xfrm>
            <a:off x="682972" y="2348879"/>
            <a:ext cx="5413028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3EEC8D43-C7A7-A5DE-8DE0-6A8316052403}"/>
              </a:ext>
            </a:extLst>
          </p:cNvPr>
          <p:cNvSpPr/>
          <p:nvPr/>
        </p:nvSpPr>
        <p:spPr bwMode="white">
          <a:xfrm>
            <a:off x="682972" y="2996951"/>
            <a:ext cx="8365356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3D12C4E8-6CFE-83C4-308E-149D3BCC6E9A}"/>
              </a:ext>
            </a:extLst>
          </p:cNvPr>
          <p:cNvSpPr/>
          <p:nvPr/>
        </p:nvSpPr>
        <p:spPr bwMode="white">
          <a:xfrm>
            <a:off x="682972" y="3566322"/>
            <a:ext cx="8365356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D90FF8F0-2D8D-841A-72CA-934AE94C8F62}"/>
              </a:ext>
            </a:extLst>
          </p:cNvPr>
          <p:cNvSpPr/>
          <p:nvPr/>
        </p:nvSpPr>
        <p:spPr bwMode="white">
          <a:xfrm>
            <a:off x="682972" y="4216403"/>
            <a:ext cx="9589492" cy="1228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3B5C54C9-8AA1-E030-DB21-8E58874828C0}"/>
              </a:ext>
            </a:extLst>
          </p:cNvPr>
          <p:cNvSpPr/>
          <p:nvPr/>
        </p:nvSpPr>
        <p:spPr bwMode="white">
          <a:xfrm>
            <a:off x="682972" y="6078821"/>
            <a:ext cx="8365356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40" name="矩形 39">
            <a:extLst>
              <a:ext uri="{FF2B5EF4-FFF2-40B4-BE49-F238E27FC236}">
                <a16:creationId xmlns:a16="http://schemas.microsoft.com/office/drawing/2014/main" id="{2256985D-C396-FD25-F5BE-EA2B52002F59}"/>
              </a:ext>
            </a:extLst>
          </p:cNvPr>
          <p:cNvSpPr/>
          <p:nvPr/>
        </p:nvSpPr>
        <p:spPr bwMode="white">
          <a:xfrm>
            <a:off x="682972" y="5445223"/>
            <a:ext cx="4548932" cy="504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51738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36" grpId="0" animBg="1"/>
      <p:bldP spid="37" grpId="0" animBg="1"/>
      <p:bldP spid="38" grpId="0" animBg="1"/>
      <p:bldP spid="39" grpId="0" animBg="1"/>
      <p:bldP spid="4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E3A6F5-4CB7-1EB6-9538-4FDF6A61FB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2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A36B5A0-D7A5-C886-8FD5-E490EBA6FED8}"/>
              </a:ext>
            </a:extLst>
          </p:cNvPr>
          <p:cNvSpPr/>
          <p:nvPr/>
        </p:nvSpPr>
        <p:spPr bwMode="white">
          <a:xfrm>
            <a:off x="1272380" y="3869603"/>
            <a:ext cx="3311452" cy="4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297B147-5977-6682-976A-CDB9A310C9DA}"/>
              </a:ext>
            </a:extLst>
          </p:cNvPr>
          <p:cNvSpPr/>
          <p:nvPr/>
        </p:nvSpPr>
        <p:spPr bwMode="white">
          <a:xfrm>
            <a:off x="1272380" y="4661691"/>
            <a:ext cx="3311452" cy="495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F60C09-CC0D-46D9-2217-782EC708CAA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9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F455BD-2D7F-27A7-A223-51020F17C2B9}"/>
              </a:ext>
            </a:extLst>
          </p:cNvPr>
          <p:cNvSpPr/>
          <p:nvPr/>
        </p:nvSpPr>
        <p:spPr bwMode="white">
          <a:xfrm>
            <a:off x="681904" y="988383"/>
            <a:ext cx="7286304" cy="68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52ECB08-94D6-E0F6-BBBA-DC96ACF3946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778" t="59894" b="12821"/>
          <a:stretch/>
        </p:blipFill>
        <p:spPr>
          <a:xfrm>
            <a:off x="3492012" y="4717489"/>
            <a:ext cx="5207976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563EDB-3DB2-74A2-7D7F-E737D3FA4CF5}"/>
              </a:ext>
            </a:extLst>
          </p:cNvPr>
          <p:cNvSpPr/>
          <p:nvPr/>
        </p:nvSpPr>
        <p:spPr bwMode="white">
          <a:xfrm>
            <a:off x="681904" y="1902195"/>
            <a:ext cx="3253856" cy="68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D5E0364-905F-1C29-F8B7-E45CF3FA66DF}"/>
              </a:ext>
            </a:extLst>
          </p:cNvPr>
          <p:cNvSpPr/>
          <p:nvPr/>
        </p:nvSpPr>
        <p:spPr bwMode="white">
          <a:xfrm>
            <a:off x="681904" y="2816007"/>
            <a:ext cx="3253856" cy="68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9CF7F3D-6898-0EF8-A26C-19AEEB4B3859}"/>
              </a:ext>
            </a:extLst>
          </p:cNvPr>
          <p:cNvSpPr/>
          <p:nvPr/>
        </p:nvSpPr>
        <p:spPr bwMode="white">
          <a:xfrm>
            <a:off x="681904" y="3645024"/>
            <a:ext cx="3253856" cy="689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0506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159D80-0002-BE89-8615-0F450F38AE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82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EEBBF2A-5D69-BDEE-6C77-5C3E734B5E88}"/>
              </a:ext>
            </a:extLst>
          </p:cNvPr>
          <p:cNvSpPr/>
          <p:nvPr/>
        </p:nvSpPr>
        <p:spPr bwMode="white">
          <a:xfrm>
            <a:off x="1055440" y="2924944"/>
            <a:ext cx="5245511" cy="53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6CDA8F4-1DD9-DA2F-D6DB-C3EF0ECC5A61}"/>
              </a:ext>
            </a:extLst>
          </p:cNvPr>
          <p:cNvSpPr/>
          <p:nvPr/>
        </p:nvSpPr>
        <p:spPr bwMode="white">
          <a:xfrm>
            <a:off x="1055440" y="3717032"/>
            <a:ext cx="5245511" cy="53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DD67BD9-1F0E-EB34-0C8D-D993363198EE}"/>
              </a:ext>
            </a:extLst>
          </p:cNvPr>
          <p:cNvSpPr/>
          <p:nvPr/>
        </p:nvSpPr>
        <p:spPr bwMode="white">
          <a:xfrm>
            <a:off x="1055440" y="4509120"/>
            <a:ext cx="5245511" cy="53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89B2288-B5B3-ADC0-622E-F9F0430A7C95}"/>
              </a:ext>
            </a:extLst>
          </p:cNvPr>
          <p:cNvSpPr/>
          <p:nvPr/>
        </p:nvSpPr>
        <p:spPr bwMode="white">
          <a:xfrm>
            <a:off x="1055440" y="5382126"/>
            <a:ext cx="5245511" cy="533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39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" grpId="0" animBg="1"/>
      <p:bldP spid="16" grpId="0" animBg="1"/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56481C-7A51-944B-DA52-C2D570E925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6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A660B2-FFBD-60DE-AE0C-F50378518658}"/>
              </a:ext>
            </a:extLst>
          </p:cNvPr>
          <p:cNvSpPr/>
          <p:nvPr/>
        </p:nvSpPr>
        <p:spPr bwMode="white">
          <a:xfrm>
            <a:off x="720000" y="1196752"/>
            <a:ext cx="825631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324343C-CA71-ACD0-041D-842A80D80EDF}"/>
              </a:ext>
            </a:extLst>
          </p:cNvPr>
          <p:cNvSpPr/>
          <p:nvPr/>
        </p:nvSpPr>
        <p:spPr bwMode="white">
          <a:xfrm>
            <a:off x="720000" y="1925560"/>
            <a:ext cx="825631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4F6A9F5D-2D0D-474A-A2CE-0852E5F67508}"/>
              </a:ext>
            </a:extLst>
          </p:cNvPr>
          <p:cNvSpPr/>
          <p:nvPr/>
        </p:nvSpPr>
        <p:spPr bwMode="white">
          <a:xfrm>
            <a:off x="720000" y="2780928"/>
            <a:ext cx="825631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CD487E5-9BED-A0F7-2E58-FE8BD02DB772}"/>
              </a:ext>
            </a:extLst>
          </p:cNvPr>
          <p:cNvSpPr/>
          <p:nvPr/>
        </p:nvSpPr>
        <p:spPr bwMode="white">
          <a:xfrm>
            <a:off x="720000" y="3573016"/>
            <a:ext cx="8256319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0142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A927A2-760A-E6B8-1EC8-EA876A7F6E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702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007817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F0D45A-F26E-458C-62DB-158C3D01A8D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36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FB3D9F-52BC-B935-B1F3-5A42EF3F0F94}"/>
              </a:ext>
            </a:extLst>
          </p:cNvPr>
          <p:cNvSpPr/>
          <p:nvPr/>
        </p:nvSpPr>
        <p:spPr bwMode="white">
          <a:xfrm>
            <a:off x="681904" y="972000"/>
            <a:ext cx="7214296" cy="1160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E1260E79-5E7F-795A-DC91-0B2D3B3CD249}"/>
              </a:ext>
            </a:extLst>
          </p:cNvPr>
          <p:cNvSpPr/>
          <p:nvPr/>
        </p:nvSpPr>
        <p:spPr bwMode="white">
          <a:xfrm>
            <a:off x="2207568" y="2366250"/>
            <a:ext cx="4176464" cy="55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5D2EC59-3386-F7AD-4237-28D4308A86F3}"/>
              </a:ext>
            </a:extLst>
          </p:cNvPr>
          <p:cNvSpPr/>
          <p:nvPr/>
        </p:nvSpPr>
        <p:spPr bwMode="white">
          <a:xfrm>
            <a:off x="2207568" y="4091877"/>
            <a:ext cx="1224136" cy="55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46832DB-B9DD-D417-E2CE-64C817054305}"/>
              </a:ext>
            </a:extLst>
          </p:cNvPr>
          <p:cNvSpPr/>
          <p:nvPr/>
        </p:nvSpPr>
        <p:spPr bwMode="white">
          <a:xfrm>
            <a:off x="2207568" y="3229063"/>
            <a:ext cx="2664296" cy="558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7393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7D587-40AE-4FE5-E7BC-840811917AF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7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8DD08E9-8315-3E20-BE6D-10AA0D2D4B74}"/>
              </a:ext>
            </a:extLst>
          </p:cNvPr>
          <p:cNvSpPr/>
          <p:nvPr/>
        </p:nvSpPr>
        <p:spPr bwMode="white">
          <a:xfrm>
            <a:off x="681904" y="1052736"/>
            <a:ext cx="7142288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D116D0D-EC9E-2E5D-2759-4176ED432D82}"/>
              </a:ext>
            </a:extLst>
          </p:cNvPr>
          <p:cNvSpPr/>
          <p:nvPr/>
        </p:nvSpPr>
        <p:spPr bwMode="white">
          <a:xfrm>
            <a:off x="1415480" y="2348880"/>
            <a:ext cx="424847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4DCC941-CD4D-B1F1-40B4-AAC68C7F2244}"/>
              </a:ext>
            </a:extLst>
          </p:cNvPr>
          <p:cNvSpPr/>
          <p:nvPr/>
        </p:nvSpPr>
        <p:spPr bwMode="white">
          <a:xfrm>
            <a:off x="1415480" y="3284984"/>
            <a:ext cx="223224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AAA983B-FCD5-9F16-1766-3A466FA551AD}"/>
              </a:ext>
            </a:extLst>
          </p:cNvPr>
          <p:cNvSpPr/>
          <p:nvPr/>
        </p:nvSpPr>
        <p:spPr bwMode="white">
          <a:xfrm>
            <a:off x="1415480" y="4059483"/>
            <a:ext cx="2232248" cy="54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439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49C0B3-04D3-10B0-39DF-71C73336D3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5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0510392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</Words>
  <Application>Microsoft Office PowerPoint</Application>
  <PresentationFormat>宽屏</PresentationFormat>
  <Paragraphs>2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17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63</cp:revision>
  <dcterms:created xsi:type="dcterms:W3CDTF">2015-09-16T06:44:00Z</dcterms:created>
  <dcterms:modified xsi:type="dcterms:W3CDTF">2024-07-29T03:05:34Z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