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60" r:id="rId3"/>
    <p:sldId id="359" r:id="rId4"/>
    <p:sldId id="358" r:id="rId5"/>
    <p:sldId id="357" r:id="rId6"/>
    <p:sldId id="356" r:id="rId7"/>
    <p:sldId id="354" r:id="rId8"/>
    <p:sldId id="352" r:id="rId9"/>
    <p:sldId id="351" r:id="rId10"/>
    <p:sldId id="350" r:id="rId11"/>
    <p:sldId id="348" r:id="rId12"/>
    <p:sldId id="347" r:id="rId13"/>
    <p:sldId id="346" r:id="rId14"/>
    <p:sldId id="344" r:id="rId15"/>
    <p:sldId id="342" r:id="rId16"/>
    <p:sldId id="341" r:id="rId17"/>
    <p:sldId id="340" r:id="rId18"/>
    <p:sldId id="339" r:id="rId19"/>
    <p:sldId id="338" r:id="rId20"/>
    <p:sldId id="337" r:id="rId21"/>
    <p:sldId id="335" r:id="rId22"/>
    <p:sldId id="333" r:id="rId23"/>
    <p:sldId id="332" r:id="rId24"/>
    <p:sldId id="331" r:id="rId25"/>
    <p:sldId id="330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16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64" y="44"/>
      </p:cViewPr>
      <p:guideLst>
        <p:guide orient="horz" pos="2160"/>
        <p:guide pos="16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58B354-1931-5FC8-0CF3-C71CA96A3D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05025" y="2924175"/>
            <a:ext cx="798195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228CAA-ED12-F62B-C0B7-5DBEBA76B5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4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46D750-3A27-7EBE-6213-DBF7BB188A13}"/>
              </a:ext>
            </a:extLst>
          </p:cNvPr>
          <p:cNvSpPr/>
          <p:nvPr/>
        </p:nvSpPr>
        <p:spPr bwMode="white">
          <a:xfrm>
            <a:off x="4120000" y="2500768"/>
            <a:ext cx="428571" cy="343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6BAF4B9-E4B1-08E8-0E9B-090407B817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26"/>
          <a:stretch/>
        </p:blipFill>
        <p:spPr>
          <a:xfrm>
            <a:off x="5028180" y="2924944"/>
            <a:ext cx="2135640" cy="2666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494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B5CBD-151E-BAEB-AC17-FFC7142117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1703E7-2590-C340-3D6B-C16DCA56BC0B}"/>
              </a:ext>
            </a:extLst>
          </p:cNvPr>
          <p:cNvSpPr/>
          <p:nvPr/>
        </p:nvSpPr>
        <p:spPr bwMode="white">
          <a:xfrm>
            <a:off x="9500952" y="1869914"/>
            <a:ext cx="761904" cy="32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22B171-F142-655B-14EA-4EB0D78B42FF}"/>
              </a:ext>
            </a:extLst>
          </p:cNvPr>
          <p:cNvSpPr/>
          <p:nvPr/>
        </p:nvSpPr>
        <p:spPr bwMode="white">
          <a:xfrm>
            <a:off x="1681904" y="3226338"/>
            <a:ext cx="600000" cy="324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101D521-4049-6C85-4313-5415C6D203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5" r="52223"/>
          <a:stretch/>
        </p:blipFill>
        <p:spPr>
          <a:xfrm>
            <a:off x="2855640" y="3723056"/>
            <a:ext cx="1728192" cy="2666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CCD007A-6659-57E8-F332-3934B49C91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3" r="20658"/>
          <a:stretch/>
        </p:blipFill>
        <p:spPr>
          <a:xfrm>
            <a:off x="6672064" y="3723055"/>
            <a:ext cx="2232248" cy="2666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563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78475-9F70-D880-4B81-CAD2F38FE4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9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B82BB0-92AD-F297-0407-DFF10443C4DB}"/>
              </a:ext>
            </a:extLst>
          </p:cNvPr>
          <p:cNvSpPr/>
          <p:nvPr/>
        </p:nvSpPr>
        <p:spPr bwMode="white">
          <a:xfrm>
            <a:off x="4910476" y="1191558"/>
            <a:ext cx="247619" cy="28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72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E4CAC6-4324-CB0D-37D9-4E48A11386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8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649E62-43A2-9C07-8CBA-37BC77D31DE6}"/>
              </a:ext>
            </a:extLst>
          </p:cNvPr>
          <p:cNvSpPr/>
          <p:nvPr/>
        </p:nvSpPr>
        <p:spPr bwMode="white">
          <a:xfrm>
            <a:off x="1310476" y="3645024"/>
            <a:ext cx="492954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DD15043-D395-C5C2-3771-52EE8462E055}"/>
              </a:ext>
            </a:extLst>
          </p:cNvPr>
          <p:cNvSpPr/>
          <p:nvPr/>
        </p:nvSpPr>
        <p:spPr bwMode="white">
          <a:xfrm>
            <a:off x="2351584" y="4711578"/>
            <a:ext cx="144016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AD66961-E777-8005-8ABE-CA7EC0B5B814}"/>
              </a:ext>
            </a:extLst>
          </p:cNvPr>
          <p:cNvSpPr/>
          <p:nvPr/>
        </p:nvSpPr>
        <p:spPr bwMode="white">
          <a:xfrm>
            <a:off x="2351584" y="5778132"/>
            <a:ext cx="144016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572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66E428-C0FC-5889-3705-83495C713D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7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10AB88-2549-1C13-6FA2-5CC451AE9AA9}"/>
              </a:ext>
            </a:extLst>
          </p:cNvPr>
          <p:cNvSpPr/>
          <p:nvPr/>
        </p:nvSpPr>
        <p:spPr bwMode="white">
          <a:xfrm>
            <a:off x="681904" y="2276872"/>
            <a:ext cx="951855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26CBFF1-C045-C9C2-919A-1573B41E5F06}"/>
              </a:ext>
            </a:extLst>
          </p:cNvPr>
          <p:cNvSpPr/>
          <p:nvPr/>
        </p:nvSpPr>
        <p:spPr bwMode="white">
          <a:xfrm>
            <a:off x="1847528" y="3140968"/>
            <a:ext cx="33843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F7B02F4-5DBD-1EC5-B4DB-C7CC6CCEF926}"/>
              </a:ext>
            </a:extLst>
          </p:cNvPr>
          <p:cNvSpPr/>
          <p:nvPr/>
        </p:nvSpPr>
        <p:spPr bwMode="white">
          <a:xfrm>
            <a:off x="1847528" y="3984808"/>
            <a:ext cx="13681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38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CECC83-DEEF-109F-F113-FDCD7AB458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3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90292C-53D1-2959-849C-BEF100F8A0C5}"/>
              </a:ext>
            </a:extLst>
          </p:cNvPr>
          <p:cNvSpPr/>
          <p:nvPr/>
        </p:nvSpPr>
        <p:spPr bwMode="white">
          <a:xfrm>
            <a:off x="1310476" y="2859117"/>
            <a:ext cx="576190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6DA2A1B-BD0B-B779-B79B-4E9BDB963FB6}"/>
              </a:ext>
            </a:extLst>
          </p:cNvPr>
          <p:cNvSpPr/>
          <p:nvPr/>
        </p:nvSpPr>
        <p:spPr bwMode="white">
          <a:xfrm>
            <a:off x="2423592" y="3645024"/>
            <a:ext cx="35283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DB1B53-E5A6-E76A-32C5-BED2610FCA82}"/>
              </a:ext>
            </a:extLst>
          </p:cNvPr>
          <p:cNvSpPr/>
          <p:nvPr/>
        </p:nvSpPr>
        <p:spPr bwMode="white">
          <a:xfrm>
            <a:off x="2423592" y="4221685"/>
            <a:ext cx="35283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4F96D69-A036-D377-3623-DFB15B434BAF}"/>
              </a:ext>
            </a:extLst>
          </p:cNvPr>
          <p:cNvSpPr/>
          <p:nvPr/>
        </p:nvSpPr>
        <p:spPr bwMode="white">
          <a:xfrm>
            <a:off x="1310476" y="4961906"/>
            <a:ext cx="4641508" cy="77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502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ADFD08-AFF2-34CB-AADD-B98D081182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36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BC2511-522A-47FA-8693-A8612DEF8250}"/>
              </a:ext>
            </a:extLst>
          </p:cNvPr>
          <p:cNvSpPr/>
          <p:nvPr/>
        </p:nvSpPr>
        <p:spPr bwMode="white">
          <a:xfrm>
            <a:off x="1279513" y="2479711"/>
            <a:ext cx="3131468" cy="445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288F2EE-CECF-88A1-8D03-51B80608E95C}"/>
              </a:ext>
            </a:extLst>
          </p:cNvPr>
          <p:cNvSpPr/>
          <p:nvPr/>
        </p:nvSpPr>
        <p:spPr bwMode="white">
          <a:xfrm>
            <a:off x="1279513" y="3111686"/>
            <a:ext cx="3131468" cy="60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2CC761A-FA9F-ED07-43DF-EFCED921ACEF}"/>
              </a:ext>
            </a:extLst>
          </p:cNvPr>
          <p:cNvSpPr/>
          <p:nvPr/>
        </p:nvSpPr>
        <p:spPr bwMode="white">
          <a:xfrm>
            <a:off x="1279513" y="3903774"/>
            <a:ext cx="1732686" cy="60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415571E-5BCD-4BEB-C547-CC36C6076EBD}"/>
              </a:ext>
            </a:extLst>
          </p:cNvPr>
          <p:cNvSpPr/>
          <p:nvPr/>
        </p:nvSpPr>
        <p:spPr bwMode="white">
          <a:xfrm>
            <a:off x="2999656" y="3827082"/>
            <a:ext cx="3312368" cy="605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9D5F672-40C7-95A7-B2CD-D4D05A02CB13}"/>
              </a:ext>
            </a:extLst>
          </p:cNvPr>
          <p:cNvSpPr/>
          <p:nvPr/>
        </p:nvSpPr>
        <p:spPr bwMode="white">
          <a:xfrm>
            <a:off x="1279512" y="4641192"/>
            <a:ext cx="6040624" cy="13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78F66C0-E119-25C6-2BC2-8293510C6CD5}"/>
              </a:ext>
            </a:extLst>
          </p:cNvPr>
          <p:cNvSpPr/>
          <p:nvPr/>
        </p:nvSpPr>
        <p:spPr bwMode="white">
          <a:xfrm>
            <a:off x="1279512" y="6148676"/>
            <a:ext cx="6976728" cy="44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64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727D1F-C039-615E-C6CD-3619CD7926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9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715030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04FEF-5251-01EB-2BAD-2C3DCABF31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8DB20D-1B42-947D-CB4E-CE1E6479450E}"/>
              </a:ext>
            </a:extLst>
          </p:cNvPr>
          <p:cNvSpPr/>
          <p:nvPr/>
        </p:nvSpPr>
        <p:spPr bwMode="white">
          <a:xfrm>
            <a:off x="551384" y="1210421"/>
            <a:ext cx="9349567" cy="72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91D53C-9FF2-AB2A-AD78-14241186FCD8}"/>
              </a:ext>
            </a:extLst>
          </p:cNvPr>
          <p:cNvSpPr/>
          <p:nvPr/>
        </p:nvSpPr>
        <p:spPr bwMode="white">
          <a:xfrm>
            <a:off x="2900952" y="2221335"/>
            <a:ext cx="6047619" cy="352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EFB63E9-63AE-8A29-5518-93623D7AF5C5}"/>
              </a:ext>
            </a:extLst>
          </p:cNvPr>
          <p:cNvSpPr/>
          <p:nvPr/>
        </p:nvSpPr>
        <p:spPr bwMode="white">
          <a:xfrm>
            <a:off x="2900953" y="2793551"/>
            <a:ext cx="1610872" cy="563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51D3C7D-B49A-C169-3529-49328948FB9B}"/>
              </a:ext>
            </a:extLst>
          </p:cNvPr>
          <p:cNvSpPr/>
          <p:nvPr/>
        </p:nvSpPr>
        <p:spPr bwMode="white">
          <a:xfrm>
            <a:off x="672000" y="3429000"/>
            <a:ext cx="3839825" cy="85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BC4F6F1-1E14-1C6A-B65F-60F392A9F615}"/>
              </a:ext>
            </a:extLst>
          </p:cNvPr>
          <p:cNvSpPr/>
          <p:nvPr/>
        </p:nvSpPr>
        <p:spPr bwMode="white">
          <a:xfrm>
            <a:off x="672000" y="4374916"/>
            <a:ext cx="5568016" cy="854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813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2" grpId="0" animBg="1"/>
      <p:bldP spid="24" grpId="0" animBg="1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AD4E9A-B757-7070-BB88-409FC6870E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96617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2FB782-16D7-D524-8190-01C437711D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6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F4B898-5142-7ED1-D61E-F9F82E133BB8}"/>
              </a:ext>
            </a:extLst>
          </p:cNvPr>
          <p:cNvSpPr/>
          <p:nvPr/>
        </p:nvSpPr>
        <p:spPr bwMode="white">
          <a:xfrm>
            <a:off x="10367619" y="1162818"/>
            <a:ext cx="333333" cy="28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DEA248-BE41-B841-861B-425E6B0F0B5F}"/>
              </a:ext>
            </a:extLst>
          </p:cNvPr>
          <p:cNvSpPr/>
          <p:nvPr/>
        </p:nvSpPr>
        <p:spPr bwMode="white">
          <a:xfrm>
            <a:off x="10396190" y="3519432"/>
            <a:ext cx="285715" cy="29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577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02AB625-D819-AED5-1ED3-AD9B10E12F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87788"/>
            <a:ext cx="10800000" cy="1285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EE4C7DF-F236-C109-153F-7A79F42496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3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A412C1-014A-D207-5FC1-45368BE6082D}"/>
              </a:ext>
            </a:extLst>
          </p:cNvPr>
          <p:cNvSpPr/>
          <p:nvPr/>
        </p:nvSpPr>
        <p:spPr bwMode="white">
          <a:xfrm>
            <a:off x="681904" y="4270050"/>
            <a:ext cx="9838095" cy="3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7DC7A0-A8FA-B87E-9035-C5DC8EAF781B}"/>
              </a:ext>
            </a:extLst>
          </p:cNvPr>
          <p:cNvSpPr/>
          <p:nvPr/>
        </p:nvSpPr>
        <p:spPr bwMode="white">
          <a:xfrm>
            <a:off x="681904" y="4912764"/>
            <a:ext cx="6628571" cy="306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26F8C5D-354F-4373-5B2B-DEAF8E48E3E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937"/>
          <a:stretch/>
        </p:blipFill>
        <p:spPr>
          <a:xfrm>
            <a:off x="720000" y="5262356"/>
            <a:ext cx="10800000" cy="6869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97ADD1-CE99-A7E1-9BB9-347E393D8A1A}"/>
              </a:ext>
            </a:extLst>
          </p:cNvPr>
          <p:cNvSpPr/>
          <p:nvPr/>
        </p:nvSpPr>
        <p:spPr bwMode="white">
          <a:xfrm>
            <a:off x="681904" y="5482350"/>
            <a:ext cx="8726464" cy="50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76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5A9AD0-85A2-7AB2-99E0-7F768A978E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99"/>
          <a:stretch/>
        </p:blipFill>
        <p:spPr>
          <a:xfrm>
            <a:off x="720000" y="1124744"/>
            <a:ext cx="10800000" cy="4965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47D113-BB1C-2FB3-4BD2-722DE6FAA6A8}"/>
              </a:ext>
            </a:extLst>
          </p:cNvPr>
          <p:cNvSpPr/>
          <p:nvPr/>
        </p:nvSpPr>
        <p:spPr bwMode="white">
          <a:xfrm>
            <a:off x="681904" y="1263915"/>
            <a:ext cx="9819047" cy="32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81F4FC-00BE-7C89-C43A-718FFDC6F913}"/>
              </a:ext>
            </a:extLst>
          </p:cNvPr>
          <p:cNvSpPr/>
          <p:nvPr/>
        </p:nvSpPr>
        <p:spPr bwMode="white">
          <a:xfrm>
            <a:off x="681904" y="1893439"/>
            <a:ext cx="6466666" cy="333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ED7304-CE3B-CE46-407B-7C503789CEBE}"/>
              </a:ext>
            </a:extLst>
          </p:cNvPr>
          <p:cNvSpPr/>
          <p:nvPr/>
        </p:nvSpPr>
        <p:spPr bwMode="white">
          <a:xfrm>
            <a:off x="681904" y="2532500"/>
            <a:ext cx="7502328" cy="34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DB95BE-41AF-AF62-C33C-6F58FD7AD8EA}"/>
              </a:ext>
            </a:extLst>
          </p:cNvPr>
          <p:cNvSpPr/>
          <p:nvPr/>
        </p:nvSpPr>
        <p:spPr bwMode="white">
          <a:xfrm>
            <a:off x="681904" y="3171562"/>
            <a:ext cx="3666666" cy="32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DAF42F-25DF-84BF-4083-8867481C0A6C}"/>
              </a:ext>
            </a:extLst>
          </p:cNvPr>
          <p:cNvSpPr/>
          <p:nvPr/>
        </p:nvSpPr>
        <p:spPr bwMode="white">
          <a:xfrm>
            <a:off x="681904" y="3801086"/>
            <a:ext cx="9000000" cy="32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F1F0D4-78E7-AC31-2FF4-BD03070000FF}"/>
              </a:ext>
            </a:extLst>
          </p:cNvPr>
          <p:cNvSpPr/>
          <p:nvPr/>
        </p:nvSpPr>
        <p:spPr bwMode="white">
          <a:xfrm>
            <a:off x="681904" y="4430609"/>
            <a:ext cx="9809523" cy="333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1153FF-0134-9B06-89EC-20BCA850DA24}"/>
              </a:ext>
            </a:extLst>
          </p:cNvPr>
          <p:cNvSpPr/>
          <p:nvPr/>
        </p:nvSpPr>
        <p:spPr bwMode="white">
          <a:xfrm>
            <a:off x="681904" y="5060133"/>
            <a:ext cx="4895238" cy="333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47416E5-F2AB-F551-2ECC-489E8403D4EB}"/>
              </a:ext>
            </a:extLst>
          </p:cNvPr>
          <p:cNvSpPr/>
          <p:nvPr/>
        </p:nvSpPr>
        <p:spPr bwMode="white">
          <a:xfrm>
            <a:off x="681904" y="5689657"/>
            <a:ext cx="6638095" cy="333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99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7DFD70-D932-A33C-ADDC-7685323F8B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AB6D86-1FB5-F50B-5797-1D2ADEBC9086}"/>
              </a:ext>
            </a:extLst>
          </p:cNvPr>
          <p:cNvSpPr/>
          <p:nvPr/>
        </p:nvSpPr>
        <p:spPr bwMode="white">
          <a:xfrm>
            <a:off x="1300000" y="3865823"/>
            <a:ext cx="3986349" cy="61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DE255B-34EE-7696-2D28-35E2D6C3469C}"/>
              </a:ext>
            </a:extLst>
          </p:cNvPr>
          <p:cNvSpPr/>
          <p:nvPr/>
        </p:nvSpPr>
        <p:spPr bwMode="white">
          <a:xfrm>
            <a:off x="1327619" y="4851936"/>
            <a:ext cx="4078412" cy="61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1FF52D3-1EFD-CD93-FABC-07A7C92DA9DC}"/>
              </a:ext>
            </a:extLst>
          </p:cNvPr>
          <p:cNvSpPr/>
          <p:nvPr/>
        </p:nvSpPr>
        <p:spPr bwMode="white">
          <a:xfrm>
            <a:off x="1327619" y="5661248"/>
            <a:ext cx="4078412" cy="842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197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BD479-AD72-556F-C94A-B873407778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383E6D-6125-D71F-2E53-BA4278741AE0}"/>
              </a:ext>
            </a:extLst>
          </p:cNvPr>
          <p:cNvSpPr/>
          <p:nvPr/>
        </p:nvSpPr>
        <p:spPr bwMode="white">
          <a:xfrm>
            <a:off x="681904" y="969320"/>
            <a:ext cx="2389760" cy="74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414358-89E5-B407-A41F-1F286FCA5C31}"/>
              </a:ext>
            </a:extLst>
          </p:cNvPr>
          <p:cNvSpPr/>
          <p:nvPr/>
        </p:nvSpPr>
        <p:spPr bwMode="white">
          <a:xfrm>
            <a:off x="681904" y="2060449"/>
            <a:ext cx="4982048" cy="70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86734C3-07C7-D5D4-9A0D-8D92AD67C222}"/>
              </a:ext>
            </a:extLst>
          </p:cNvPr>
          <p:cNvSpPr/>
          <p:nvPr/>
        </p:nvSpPr>
        <p:spPr bwMode="white">
          <a:xfrm>
            <a:off x="681904" y="3046987"/>
            <a:ext cx="9518552" cy="70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CCFAA8E-14BB-1A5B-3846-EB8A614B4046}"/>
              </a:ext>
            </a:extLst>
          </p:cNvPr>
          <p:cNvSpPr/>
          <p:nvPr/>
        </p:nvSpPr>
        <p:spPr bwMode="white">
          <a:xfrm>
            <a:off x="681904" y="4094130"/>
            <a:ext cx="3933333" cy="32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BB6461D-2147-5DAF-F4F0-817DE4960E0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88" t="47076" r="-1"/>
          <a:stretch/>
        </p:blipFill>
        <p:spPr>
          <a:xfrm>
            <a:off x="6023992" y="4106175"/>
            <a:ext cx="4415928" cy="2356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3838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D7063B-E17B-BE13-0518-FE2D2CFE5B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D67A41-5BA9-9CE2-DFA1-C26FDAF98CE7}"/>
              </a:ext>
            </a:extLst>
          </p:cNvPr>
          <p:cNvSpPr/>
          <p:nvPr/>
        </p:nvSpPr>
        <p:spPr bwMode="white">
          <a:xfrm>
            <a:off x="1320000" y="3140968"/>
            <a:ext cx="2695238" cy="482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FB45F1-8458-A24A-920F-D61F3AB838DD}"/>
              </a:ext>
            </a:extLst>
          </p:cNvPr>
          <p:cNvSpPr/>
          <p:nvPr/>
        </p:nvSpPr>
        <p:spPr bwMode="white">
          <a:xfrm>
            <a:off x="1367619" y="3937740"/>
            <a:ext cx="2647619" cy="30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8647E7-8C7B-D190-12F6-90E4E0503B1D}"/>
              </a:ext>
            </a:extLst>
          </p:cNvPr>
          <p:cNvSpPr/>
          <p:nvPr/>
        </p:nvSpPr>
        <p:spPr bwMode="white">
          <a:xfrm>
            <a:off x="1320000" y="4557589"/>
            <a:ext cx="3399999" cy="32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C6B8E8B-BFAD-4D31-AE30-E31FDABAE2FC}"/>
              </a:ext>
            </a:extLst>
          </p:cNvPr>
          <p:cNvSpPr/>
          <p:nvPr/>
        </p:nvSpPr>
        <p:spPr bwMode="white">
          <a:xfrm>
            <a:off x="1310476" y="5206047"/>
            <a:ext cx="3457142" cy="29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5E06B1-B219-A7EF-5FBF-6A27B94D47E5}"/>
              </a:ext>
            </a:extLst>
          </p:cNvPr>
          <p:cNvSpPr/>
          <p:nvPr/>
        </p:nvSpPr>
        <p:spPr bwMode="white">
          <a:xfrm>
            <a:off x="1367619" y="5835433"/>
            <a:ext cx="3200000" cy="305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9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g_16777215">
            <a:extLst>
              <a:ext uri="{FF2B5EF4-FFF2-40B4-BE49-F238E27FC236}">
                <a16:creationId xmlns:a16="http://schemas.microsoft.com/office/drawing/2014/main" id="{DC0B6BEE-7E6C-5301-DAC3-DEA251B41F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4" y="2276872"/>
            <a:ext cx="10488568" cy="515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4CDB145-D8FA-F8BF-0D75-B13F8D677CF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55727"/>
            <a:ext cx="10488568" cy="2269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98DEBE-CE3D-4C11-B9B5-CA9983C69BE8}"/>
              </a:ext>
            </a:extLst>
          </p:cNvPr>
          <p:cNvSpPr/>
          <p:nvPr/>
        </p:nvSpPr>
        <p:spPr bwMode="white">
          <a:xfrm>
            <a:off x="720000" y="904905"/>
            <a:ext cx="3990476" cy="30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98CF5B-7373-6024-557D-6EDD03F3E55E}"/>
              </a:ext>
            </a:extLst>
          </p:cNvPr>
          <p:cNvSpPr/>
          <p:nvPr/>
        </p:nvSpPr>
        <p:spPr bwMode="white">
          <a:xfrm>
            <a:off x="681904" y="1483674"/>
            <a:ext cx="7117984" cy="37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921594-FD44-D283-A14D-C593CC1262AA}"/>
              </a:ext>
            </a:extLst>
          </p:cNvPr>
          <p:cNvSpPr/>
          <p:nvPr/>
        </p:nvSpPr>
        <p:spPr bwMode="white">
          <a:xfrm>
            <a:off x="681904" y="2152882"/>
            <a:ext cx="2933333" cy="314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D16A764-C4FD-CB6B-6BA8-9A3459A875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46" t="41793" b="7512"/>
          <a:stretch/>
        </p:blipFill>
        <p:spPr>
          <a:xfrm>
            <a:off x="6537600" y="2104369"/>
            <a:ext cx="3407776" cy="2649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00727A-1A51-9156-5FD7-DFA896247DAE}"/>
              </a:ext>
            </a:extLst>
          </p:cNvPr>
          <p:cNvSpPr/>
          <p:nvPr/>
        </p:nvSpPr>
        <p:spPr bwMode="white">
          <a:xfrm>
            <a:off x="643808" y="2509241"/>
            <a:ext cx="4694016" cy="740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3E1214-201C-9E4C-A2F2-EC50527738BE}"/>
              </a:ext>
            </a:extLst>
          </p:cNvPr>
          <p:cNvSpPr/>
          <p:nvPr/>
        </p:nvSpPr>
        <p:spPr bwMode="white">
          <a:xfrm>
            <a:off x="681904" y="3402586"/>
            <a:ext cx="4838032" cy="42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417BF6-1932-3A62-EF98-0ABC319CA1DA}"/>
              </a:ext>
            </a:extLst>
          </p:cNvPr>
          <p:cNvSpPr/>
          <p:nvPr/>
        </p:nvSpPr>
        <p:spPr bwMode="white">
          <a:xfrm>
            <a:off x="681904" y="4156196"/>
            <a:ext cx="4189960" cy="42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34E149-2BAF-0434-8D67-1E2CBB67374B}"/>
              </a:ext>
            </a:extLst>
          </p:cNvPr>
          <p:cNvSpPr/>
          <p:nvPr/>
        </p:nvSpPr>
        <p:spPr bwMode="white">
          <a:xfrm>
            <a:off x="681904" y="4725144"/>
            <a:ext cx="4333976" cy="841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4BC9A34-B2B8-5ABF-6F73-666E78059E7D}"/>
              </a:ext>
            </a:extLst>
          </p:cNvPr>
          <p:cNvSpPr/>
          <p:nvPr/>
        </p:nvSpPr>
        <p:spPr bwMode="white">
          <a:xfrm>
            <a:off x="681904" y="5733255"/>
            <a:ext cx="4038095" cy="42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D97E1BC-99F7-543A-871E-333A82D904BF}"/>
              </a:ext>
            </a:extLst>
          </p:cNvPr>
          <p:cNvSpPr/>
          <p:nvPr/>
        </p:nvSpPr>
        <p:spPr bwMode="white">
          <a:xfrm>
            <a:off x="681904" y="6312097"/>
            <a:ext cx="5198072" cy="429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57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D6743A-21F0-24DE-8736-C541D111E8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709566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134FD-D5C0-1412-4D03-ADA070CA81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6ACDFD-91C7-D810-D400-E8924C9A59D3}"/>
              </a:ext>
            </a:extLst>
          </p:cNvPr>
          <p:cNvSpPr/>
          <p:nvPr/>
        </p:nvSpPr>
        <p:spPr bwMode="white">
          <a:xfrm>
            <a:off x="681904" y="1153085"/>
            <a:ext cx="5790476" cy="33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9E47C7A-8050-C309-9DF1-CBD435C250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7" t="77981" r="50222"/>
          <a:stretch/>
        </p:blipFill>
        <p:spPr>
          <a:xfrm>
            <a:off x="3791744" y="4604523"/>
            <a:ext cx="4608512" cy="1100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075DF18-1391-3C77-D376-52446F19E262}"/>
              </a:ext>
            </a:extLst>
          </p:cNvPr>
          <p:cNvSpPr/>
          <p:nvPr/>
        </p:nvSpPr>
        <p:spPr bwMode="white">
          <a:xfrm>
            <a:off x="681904" y="1841490"/>
            <a:ext cx="2749800" cy="723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E8ADEB0-AD85-F1C8-7F14-63DBAAB332E7}"/>
              </a:ext>
            </a:extLst>
          </p:cNvPr>
          <p:cNvSpPr/>
          <p:nvPr/>
        </p:nvSpPr>
        <p:spPr bwMode="white">
          <a:xfrm>
            <a:off x="720000" y="2708920"/>
            <a:ext cx="4295880" cy="896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FF38BD6-D8E9-1C20-AA67-772D1F69D22A}"/>
              </a:ext>
            </a:extLst>
          </p:cNvPr>
          <p:cNvSpPr/>
          <p:nvPr/>
        </p:nvSpPr>
        <p:spPr bwMode="white">
          <a:xfrm>
            <a:off x="720000" y="3749803"/>
            <a:ext cx="4295880" cy="519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423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68381A-0051-66F8-DDED-BAB3A72548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9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6DFA97-C929-87C0-A425-D6FF4A121F89}"/>
              </a:ext>
            </a:extLst>
          </p:cNvPr>
          <p:cNvSpPr/>
          <p:nvPr/>
        </p:nvSpPr>
        <p:spPr bwMode="white">
          <a:xfrm>
            <a:off x="681904" y="1153298"/>
            <a:ext cx="5447619" cy="31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23BC45-A78B-FE15-2063-918976A06EC2}"/>
              </a:ext>
            </a:extLst>
          </p:cNvPr>
          <p:cNvSpPr/>
          <p:nvPr/>
        </p:nvSpPr>
        <p:spPr bwMode="white">
          <a:xfrm>
            <a:off x="681904" y="1783072"/>
            <a:ext cx="3561904" cy="343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346A051-DEFC-E9F8-A98C-FD314A55B6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2" t="76540" r="5550"/>
          <a:stretch/>
        </p:blipFill>
        <p:spPr>
          <a:xfrm>
            <a:off x="3863752" y="4689316"/>
            <a:ext cx="4464496" cy="117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1C1789C-D9DE-D7D1-5BF8-E6C07187F8B8}"/>
              </a:ext>
            </a:extLst>
          </p:cNvPr>
          <p:cNvSpPr/>
          <p:nvPr/>
        </p:nvSpPr>
        <p:spPr bwMode="white">
          <a:xfrm>
            <a:off x="681904" y="2470098"/>
            <a:ext cx="3561904" cy="670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7A5600B-3E7D-DE4E-EFE8-CFA6FCA51188}"/>
              </a:ext>
            </a:extLst>
          </p:cNvPr>
          <p:cNvSpPr/>
          <p:nvPr/>
        </p:nvSpPr>
        <p:spPr bwMode="white">
          <a:xfrm>
            <a:off x="681904" y="3381598"/>
            <a:ext cx="3561904" cy="930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27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66157-D8F9-8608-EC0E-9CABBE7322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8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561059-7481-5322-3B8A-D0CC20FC722B}"/>
              </a:ext>
            </a:extLst>
          </p:cNvPr>
          <p:cNvSpPr/>
          <p:nvPr/>
        </p:nvSpPr>
        <p:spPr bwMode="white">
          <a:xfrm>
            <a:off x="681904" y="1162627"/>
            <a:ext cx="1952380" cy="266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5BE4218-C14A-B116-47F9-BB7B9AB080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2" t="76540" r="5550"/>
          <a:stretch/>
        </p:blipFill>
        <p:spPr>
          <a:xfrm>
            <a:off x="3863752" y="4848888"/>
            <a:ext cx="4464496" cy="117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86A9B65-3CB2-64B6-614E-B37EE034DC92}"/>
              </a:ext>
            </a:extLst>
          </p:cNvPr>
          <p:cNvSpPr/>
          <p:nvPr/>
        </p:nvSpPr>
        <p:spPr bwMode="white">
          <a:xfrm>
            <a:off x="681904" y="1738105"/>
            <a:ext cx="4117952" cy="75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2BB2AC2-46E3-C86B-CA16-AD1361321660}"/>
              </a:ext>
            </a:extLst>
          </p:cNvPr>
          <p:cNvSpPr/>
          <p:nvPr/>
        </p:nvSpPr>
        <p:spPr bwMode="white">
          <a:xfrm>
            <a:off x="672000" y="2690979"/>
            <a:ext cx="6000064" cy="75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207B128-362F-CEDA-AB8D-F264D953E8FD}"/>
              </a:ext>
            </a:extLst>
          </p:cNvPr>
          <p:cNvSpPr/>
          <p:nvPr/>
        </p:nvSpPr>
        <p:spPr bwMode="white">
          <a:xfrm>
            <a:off x="672000" y="3769933"/>
            <a:ext cx="6000064" cy="754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1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1C86C-A661-D54C-A6C4-B1E54AC0D4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6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56CAC6-ED57-381D-C8E4-F6AA8EC82E15}"/>
              </a:ext>
            </a:extLst>
          </p:cNvPr>
          <p:cNvSpPr/>
          <p:nvPr/>
        </p:nvSpPr>
        <p:spPr bwMode="white">
          <a:xfrm>
            <a:off x="10386666" y="1181942"/>
            <a:ext cx="295238" cy="28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2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C06865-6D8E-C829-B95B-02DC7C999C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7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4FF00C-9B09-C49F-63DE-7A38F02C3FBD}"/>
              </a:ext>
            </a:extLst>
          </p:cNvPr>
          <p:cNvSpPr/>
          <p:nvPr/>
        </p:nvSpPr>
        <p:spPr bwMode="white">
          <a:xfrm>
            <a:off x="10415238" y="1172384"/>
            <a:ext cx="266666" cy="29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823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1FD60F-EBEA-38CD-DAF0-7BD983DCE2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1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8FEBED-8D9B-98CE-8A86-AC01DD315935}"/>
              </a:ext>
            </a:extLst>
          </p:cNvPr>
          <p:cNvSpPr/>
          <p:nvPr/>
        </p:nvSpPr>
        <p:spPr bwMode="white">
          <a:xfrm>
            <a:off x="10386666" y="1820530"/>
            <a:ext cx="285714" cy="29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D5B486-1CA2-1F9F-1CF4-717B32C77DFC}"/>
              </a:ext>
            </a:extLst>
          </p:cNvPr>
          <p:cNvSpPr/>
          <p:nvPr/>
        </p:nvSpPr>
        <p:spPr bwMode="white">
          <a:xfrm>
            <a:off x="10367619" y="4347052"/>
            <a:ext cx="333333" cy="286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665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69262D-8EBD-39BA-0615-03FC95CCD1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2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1460A64-3023-C216-A7A4-CE4A8EC2AA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48" y="3661675"/>
            <a:ext cx="10800000" cy="1351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B3585B-7B10-AD7D-FA2A-1A9D7EE1738B}"/>
              </a:ext>
            </a:extLst>
          </p:cNvPr>
          <p:cNvSpPr/>
          <p:nvPr/>
        </p:nvSpPr>
        <p:spPr bwMode="white">
          <a:xfrm>
            <a:off x="10416480" y="3861048"/>
            <a:ext cx="283596" cy="356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366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51988B-F881-F344-A004-6351461039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0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99D9EA-3957-DC1B-AF8C-9B64587E2FD9}"/>
              </a:ext>
            </a:extLst>
          </p:cNvPr>
          <p:cNvSpPr/>
          <p:nvPr/>
        </p:nvSpPr>
        <p:spPr bwMode="white">
          <a:xfrm>
            <a:off x="10396190" y="1887684"/>
            <a:ext cx="295238" cy="28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A650854-7048-791D-3063-727660DE71B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968"/>
            <a:ext cx="10800000" cy="3057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0D9C01-F5FC-CF1E-5447-DC1E0B696CE1}"/>
              </a:ext>
            </a:extLst>
          </p:cNvPr>
          <p:cNvSpPr/>
          <p:nvPr/>
        </p:nvSpPr>
        <p:spPr bwMode="white">
          <a:xfrm>
            <a:off x="10386666" y="4045805"/>
            <a:ext cx="285714" cy="29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192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E8AA89-1000-4F55-03D4-6077160D6E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0F961F-0587-E874-43EC-CA9B757ACBAC}"/>
              </a:ext>
            </a:extLst>
          </p:cNvPr>
          <p:cNvSpPr/>
          <p:nvPr/>
        </p:nvSpPr>
        <p:spPr bwMode="white">
          <a:xfrm>
            <a:off x="10358095" y="1907756"/>
            <a:ext cx="333333" cy="28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176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7F762B-BAB4-887E-F91F-AF3F7D3525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7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305F4B-173D-971F-79B9-EA7F72E63D24}"/>
              </a:ext>
            </a:extLst>
          </p:cNvPr>
          <p:cNvSpPr/>
          <p:nvPr/>
        </p:nvSpPr>
        <p:spPr bwMode="white">
          <a:xfrm>
            <a:off x="1729523" y="3864716"/>
            <a:ext cx="1447619" cy="381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74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65</cp:revision>
  <dcterms:created xsi:type="dcterms:W3CDTF">2015-09-16T06:44:00Z</dcterms:created>
  <dcterms:modified xsi:type="dcterms:W3CDTF">2024-07-29T07:08:35Z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