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1" r:id="rId9"/>
    <p:sldId id="340" r:id="rId10"/>
    <p:sldId id="339" r:id="rId11"/>
    <p:sldId id="338" r:id="rId12"/>
    <p:sldId id="337" r:id="rId13"/>
    <p:sldId id="336" r:id="rId14"/>
    <p:sldId id="335" r:id="rId15"/>
    <p:sldId id="334" r:id="rId16"/>
    <p:sldId id="333" r:id="rId17"/>
    <p:sldId id="332" r:id="rId18"/>
    <p:sldId id="330" r:id="rId19"/>
    <p:sldId id="329" r:id="rId20"/>
    <p:sldId id="328" r:id="rId21"/>
    <p:sldId id="327" r:id="rId22"/>
    <p:sldId id="326" r:id="rId23"/>
    <p:sldId id="325" r:id="rId24"/>
  </p:sldIdLst>
  <p:sldSz cx="12192000" cy="6858000"/>
  <p:notesSz cx="6858000" cy="9144000"/>
  <p:custDataLst>
    <p:tags r:id="rId2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8"/>
    <p:restoredTop sz="93724" autoAdjust="0"/>
  </p:normalViewPr>
  <p:slideViewPr>
    <p:cSldViewPr showGuides="1">
      <p:cViewPr varScale="1">
        <p:scale>
          <a:sx n="55" d="100"/>
          <a:sy n="55" d="100"/>
        </p:scale>
        <p:origin x="40" y="21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D2C4924-C68F-4E55-8FAE-20A9CAA80022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9887DB-FE25-4515-970D-C664F2FA4E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3629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79887DB-FE25-4515-970D-C664F2FA4EAB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02411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2794A44-353B-6BCF-53D1-E4736781F5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8501" y="2864916"/>
            <a:ext cx="9194998" cy="11281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4FAA54-190B-DB87-7DFA-EB04184EA7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563304-8FCB-3028-D079-D32ECE593B04}"/>
              </a:ext>
            </a:extLst>
          </p:cNvPr>
          <p:cNvSpPr/>
          <p:nvPr/>
        </p:nvSpPr>
        <p:spPr bwMode="white">
          <a:xfrm>
            <a:off x="2081904" y="3991047"/>
            <a:ext cx="590476" cy="390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8121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34AF06-F7CA-08F7-C377-7E5081D7F2C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1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5E840E-3F78-0B0A-41B1-36630C7DF06F}"/>
              </a:ext>
            </a:extLst>
          </p:cNvPr>
          <p:cNvSpPr/>
          <p:nvPr/>
        </p:nvSpPr>
        <p:spPr bwMode="white">
          <a:xfrm>
            <a:off x="6548571" y="2230688"/>
            <a:ext cx="209523" cy="381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00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85EE3A-86DB-85E3-A71A-C846080182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CC20BD-1EC0-B792-8BB3-43216AC93D5C}"/>
              </a:ext>
            </a:extLst>
          </p:cNvPr>
          <p:cNvSpPr/>
          <p:nvPr/>
        </p:nvSpPr>
        <p:spPr bwMode="white">
          <a:xfrm>
            <a:off x="9739047" y="3022353"/>
            <a:ext cx="323809" cy="390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49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88A855-8D1B-9230-9C29-FB9DD0E18E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9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52B7CC-A1CA-D883-B4CF-38AA15E9A340}"/>
              </a:ext>
            </a:extLst>
          </p:cNvPr>
          <p:cNvSpPr/>
          <p:nvPr/>
        </p:nvSpPr>
        <p:spPr bwMode="white">
          <a:xfrm>
            <a:off x="1548571" y="4509120"/>
            <a:ext cx="3467309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339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086671-D5FF-D35E-ADC8-C3318228DE6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581C70-DBE8-EBCC-DD97-815ED9674F0E}"/>
              </a:ext>
            </a:extLst>
          </p:cNvPr>
          <p:cNvSpPr/>
          <p:nvPr/>
        </p:nvSpPr>
        <p:spPr bwMode="white">
          <a:xfrm>
            <a:off x="681904" y="2031283"/>
            <a:ext cx="3109840" cy="605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774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C36C0-9A1D-69FC-7F1B-E6D09191FA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1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4E9EFF-3B6C-68F3-47B9-2BE7F7596001}"/>
              </a:ext>
            </a:extLst>
          </p:cNvPr>
          <p:cNvSpPr/>
          <p:nvPr/>
        </p:nvSpPr>
        <p:spPr bwMode="white">
          <a:xfrm>
            <a:off x="1459547" y="2857560"/>
            <a:ext cx="6076613" cy="5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DBD65FC-B97C-7881-1A77-6B36767AE725}"/>
              </a:ext>
            </a:extLst>
          </p:cNvPr>
          <p:cNvSpPr/>
          <p:nvPr/>
        </p:nvSpPr>
        <p:spPr bwMode="white">
          <a:xfrm>
            <a:off x="3071664" y="3566280"/>
            <a:ext cx="2520280" cy="5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BBD82AA-D6D5-8542-0E44-C962E7C6C43F}"/>
              </a:ext>
            </a:extLst>
          </p:cNvPr>
          <p:cNvSpPr/>
          <p:nvPr/>
        </p:nvSpPr>
        <p:spPr bwMode="white">
          <a:xfrm>
            <a:off x="3071664" y="4275000"/>
            <a:ext cx="2520280" cy="571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920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2423AD-62F9-C970-2B95-1654802101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15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8F8920-559D-6AC2-D4BF-A0D4D652DD02}"/>
              </a:ext>
            </a:extLst>
          </p:cNvPr>
          <p:cNvSpPr/>
          <p:nvPr/>
        </p:nvSpPr>
        <p:spPr bwMode="white">
          <a:xfrm>
            <a:off x="684403" y="1995802"/>
            <a:ext cx="5699629" cy="49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F236061-1AD7-0CC8-DED2-0DE6344CE2D8}"/>
              </a:ext>
            </a:extLst>
          </p:cNvPr>
          <p:cNvSpPr/>
          <p:nvPr/>
        </p:nvSpPr>
        <p:spPr bwMode="white">
          <a:xfrm>
            <a:off x="2279576" y="2780928"/>
            <a:ext cx="3240360" cy="49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76B2AA2-A796-74BB-D3B9-49E4594E8015}"/>
              </a:ext>
            </a:extLst>
          </p:cNvPr>
          <p:cNvSpPr/>
          <p:nvPr/>
        </p:nvSpPr>
        <p:spPr bwMode="white">
          <a:xfrm>
            <a:off x="2279576" y="3507970"/>
            <a:ext cx="2520280" cy="49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0D67F8A-1BB6-90A9-83E3-FA0E792CAF14}"/>
              </a:ext>
            </a:extLst>
          </p:cNvPr>
          <p:cNvSpPr/>
          <p:nvPr/>
        </p:nvSpPr>
        <p:spPr bwMode="white">
          <a:xfrm>
            <a:off x="2279576" y="4392943"/>
            <a:ext cx="1008112" cy="4970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756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8" grpId="0" animBg="1"/>
      <p:bldP spid="1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E93FB6-2427-269E-3573-CCE99502B2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30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5BEAE91-5A06-14DF-EAE9-9DB1CBBD8879}"/>
              </a:ext>
            </a:extLst>
          </p:cNvPr>
          <p:cNvSpPr/>
          <p:nvPr/>
        </p:nvSpPr>
        <p:spPr bwMode="white">
          <a:xfrm>
            <a:off x="690262" y="3573016"/>
            <a:ext cx="6053809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B39A4CB-021C-5866-FCD7-FB9CD7700074}"/>
              </a:ext>
            </a:extLst>
          </p:cNvPr>
          <p:cNvSpPr/>
          <p:nvPr/>
        </p:nvSpPr>
        <p:spPr bwMode="white">
          <a:xfrm>
            <a:off x="1986407" y="4720460"/>
            <a:ext cx="6053809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C525C7A3-E615-B4C8-DA9F-E13741D83D45}"/>
              </a:ext>
            </a:extLst>
          </p:cNvPr>
          <p:cNvSpPr/>
          <p:nvPr/>
        </p:nvSpPr>
        <p:spPr bwMode="white">
          <a:xfrm>
            <a:off x="1986407" y="5733256"/>
            <a:ext cx="1589313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157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4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9A3586-53E7-B328-0168-9C4ABA1E77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52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14708D-F402-D8FE-FD3F-C93C210B6E2D}"/>
              </a:ext>
            </a:extLst>
          </p:cNvPr>
          <p:cNvSpPr/>
          <p:nvPr/>
        </p:nvSpPr>
        <p:spPr bwMode="white">
          <a:xfrm>
            <a:off x="1539047" y="4975123"/>
            <a:ext cx="4196913" cy="54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5C957B0-E863-4383-1CA1-487617840A4C}"/>
              </a:ext>
            </a:extLst>
          </p:cNvPr>
          <p:cNvSpPr/>
          <p:nvPr/>
        </p:nvSpPr>
        <p:spPr bwMode="white">
          <a:xfrm>
            <a:off x="3143672" y="5839218"/>
            <a:ext cx="1224136" cy="470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7022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5EEE79-624D-3FD9-55B2-52894886E0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77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1B1E89-0D9F-3F4D-736C-652121555BC1}"/>
              </a:ext>
            </a:extLst>
          </p:cNvPr>
          <p:cNvSpPr/>
          <p:nvPr/>
        </p:nvSpPr>
        <p:spPr bwMode="white">
          <a:xfrm>
            <a:off x="681904" y="2640920"/>
            <a:ext cx="5846144" cy="57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C88EE40-FD25-AF72-A3F3-B40E1BAD230B}"/>
              </a:ext>
            </a:extLst>
          </p:cNvPr>
          <p:cNvSpPr/>
          <p:nvPr/>
        </p:nvSpPr>
        <p:spPr bwMode="white">
          <a:xfrm>
            <a:off x="2423592" y="3429000"/>
            <a:ext cx="2448272" cy="57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6151055-B438-FCB8-F18F-9991B3131BAB}"/>
              </a:ext>
            </a:extLst>
          </p:cNvPr>
          <p:cNvSpPr/>
          <p:nvPr/>
        </p:nvSpPr>
        <p:spPr bwMode="white">
          <a:xfrm>
            <a:off x="2423592" y="4302384"/>
            <a:ext cx="1152128" cy="572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443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A7C936-C905-21DD-83F7-0D17F2F4A9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3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720F69-C128-4C55-6E59-C732E01CEEEE}"/>
              </a:ext>
            </a:extLst>
          </p:cNvPr>
          <p:cNvSpPr/>
          <p:nvPr/>
        </p:nvSpPr>
        <p:spPr bwMode="white">
          <a:xfrm>
            <a:off x="10034285" y="3174761"/>
            <a:ext cx="380952" cy="390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8D0B1B-24E6-8F97-3838-3E29E8F147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901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5452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3ADA84-1842-C028-4EA0-643C74700D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1440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253361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95A835-3502-F07C-A4AE-71900548F3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5845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09A0F2-D2C0-F75F-7C6A-389736E1691D}"/>
              </a:ext>
            </a:extLst>
          </p:cNvPr>
          <p:cNvSpPr/>
          <p:nvPr/>
        </p:nvSpPr>
        <p:spPr bwMode="white">
          <a:xfrm>
            <a:off x="683462" y="1237142"/>
            <a:ext cx="9084946" cy="53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AD58359-5854-5C66-C162-1B4789A0E503}"/>
              </a:ext>
            </a:extLst>
          </p:cNvPr>
          <p:cNvSpPr/>
          <p:nvPr/>
        </p:nvSpPr>
        <p:spPr bwMode="white">
          <a:xfrm>
            <a:off x="683462" y="2037958"/>
            <a:ext cx="6636674" cy="535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EE84128-6A9E-1253-730F-787D62BFA66F}"/>
              </a:ext>
            </a:extLst>
          </p:cNvPr>
          <p:cNvSpPr/>
          <p:nvPr/>
        </p:nvSpPr>
        <p:spPr bwMode="white">
          <a:xfrm>
            <a:off x="683462" y="2838774"/>
            <a:ext cx="9228962" cy="1310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CB7672A-E9F0-9518-91ED-D3DC388943AE}"/>
              </a:ext>
            </a:extLst>
          </p:cNvPr>
          <p:cNvSpPr/>
          <p:nvPr/>
        </p:nvSpPr>
        <p:spPr bwMode="white">
          <a:xfrm>
            <a:off x="1415480" y="4440405"/>
            <a:ext cx="6480720" cy="572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F5C74CA-D22E-D6D5-1988-726F9EA4FE8E}"/>
              </a:ext>
            </a:extLst>
          </p:cNvPr>
          <p:cNvSpPr/>
          <p:nvPr/>
        </p:nvSpPr>
        <p:spPr bwMode="white">
          <a:xfrm>
            <a:off x="1415480" y="5197122"/>
            <a:ext cx="2160240" cy="572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8EF8850A-CD57-1495-8E3C-5529C6C2500F}"/>
              </a:ext>
            </a:extLst>
          </p:cNvPr>
          <p:cNvSpPr/>
          <p:nvPr/>
        </p:nvSpPr>
        <p:spPr bwMode="white">
          <a:xfrm>
            <a:off x="683462" y="5941968"/>
            <a:ext cx="7428762" cy="572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960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8C8081-231D-84C7-9268-4C5B0BB192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0758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026067-F7AF-59E5-7491-D7F25D47B0C3}"/>
              </a:ext>
            </a:extLst>
          </p:cNvPr>
          <p:cNvSpPr/>
          <p:nvPr/>
        </p:nvSpPr>
        <p:spPr bwMode="white">
          <a:xfrm>
            <a:off x="691400" y="1100794"/>
            <a:ext cx="4684519" cy="45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1BB38E3-9EF5-FF83-F524-D25F86CD0CED}"/>
              </a:ext>
            </a:extLst>
          </p:cNvPr>
          <p:cNvSpPr/>
          <p:nvPr/>
        </p:nvSpPr>
        <p:spPr bwMode="white">
          <a:xfrm>
            <a:off x="691400" y="1685585"/>
            <a:ext cx="5404600" cy="45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DF7DB724-D5AD-538A-C60E-1E552FEB1380}"/>
              </a:ext>
            </a:extLst>
          </p:cNvPr>
          <p:cNvSpPr/>
          <p:nvPr/>
        </p:nvSpPr>
        <p:spPr bwMode="white">
          <a:xfrm>
            <a:off x="691400" y="2348880"/>
            <a:ext cx="6700744" cy="45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E77E985D-A417-52B6-9520-10DF5BBB6642}"/>
              </a:ext>
            </a:extLst>
          </p:cNvPr>
          <p:cNvSpPr/>
          <p:nvPr/>
        </p:nvSpPr>
        <p:spPr bwMode="white">
          <a:xfrm>
            <a:off x="691400" y="2996952"/>
            <a:ext cx="6700744" cy="45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A13E7FFF-A81E-ACC5-7CDD-EB42084FA72B}"/>
              </a:ext>
            </a:extLst>
          </p:cNvPr>
          <p:cNvSpPr/>
          <p:nvPr/>
        </p:nvSpPr>
        <p:spPr bwMode="white">
          <a:xfrm>
            <a:off x="691400" y="3553109"/>
            <a:ext cx="6700744" cy="45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6E4FCBD2-893D-70D6-3A05-951C4D5BB39D}"/>
              </a:ext>
            </a:extLst>
          </p:cNvPr>
          <p:cNvSpPr/>
          <p:nvPr/>
        </p:nvSpPr>
        <p:spPr bwMode="white">
          <a:xfrm>
            <a:off x="691400" y="4181757"/>
            <a:ext cx="6700744" cy="45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2DF4DF1C-3F6A-AEBC-7FA9-8A1BD812188A}"/>
              </a:ext>
            </a:extLst>
          </p:cNvPr>
          <p:cNvSpPr/>
          <p:nvPr/>
        </p:nvSpPr>
        <p:spPr bwMode="white">
          <a:xfrm>
            <a:off x="691400" y="4801355"/>
            <a:ext cx="6700744" cy="45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45F09B94-7D9B-838C-4BAA-B57C2863A633}"/>
              </a:ext>
            </a:extLst>
          </p:cNvPr>
          <p:cNvSpPr/>
          <p:nvPr/>
        </p:nvSpPr>
        <p:spPr bwMode="white">
          <a:xfrm>
            <a:off x="691400" y="5430003"/>
            <a:ext cx="6700744" cy="45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B11401E0-CEB4-60CD-0D94-DD8DBC9C6240}"/>
              </a:ext>
            </a:extLst>
          </p:cNvPr>
          <p:cNvSpPr/>
          <p:nvPr/>
        </p:nvSpPr>
        <p:spPr bwMode="white">
          <a:xfrm>
            <a:off x="691400" y="6112402"/>
            <a:ext cx="6700744" cy="455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5206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DFD47E-15AB-39CB-855B-C44DE77784A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6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1C8825-F7A3-1F66-88E2-54AB221D78DF}"/>
              </a:ext>
            </a:extLst>
          </p:cNvPr>
          <p:cNvSpPr/>
          <p:nvPr/>
        </p:nvSpPr>
        <p:spPr bwMode="white">
          <a:xfrm>
            <a:off x="10053333" y="2200806"/>
            <a:ext cx="371428" cy="400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72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B0D189-BEE3-8B0B-3096-0FBFF0984F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1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F4397E-72F2-6654-6F40-B2B80427370D}"/>
              </a:ext>
            </a:extLst>
          </p:cNvPr>
          <p:cNvSpPr/>
          <p:nvPr/>
        </p:nvSpPr>
        <p:spPr bwMode="white">
          <a:xfrm>
            <a:off x="10043809" y="3137809"/>
            <a:ext cx="380952" cy="391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066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B74DA-0B42-DAA2-A1DB-78FF67117F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517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15F7CC-F0C0-AFCB-3163-F24B6288B50B}"/>
              </a:ext>
            </a:extLst>
          </p:cNvPr>
          <p:cNvSpPr/>
          <p:nvPr/>
        </p:nvSpPr>
        <p:spPr bwMode="white">
          <a:xfrm>
            <a:off x="9121605" y="4553704"/>
            <a:ext cx="386972" cy="35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43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880D92-D0C3-7B08-08B2-F4AE993A77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7426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AF85CB-0656-8D56-F059-773D56DBADE3}"/>
              </a:ext>
            </a:extLst>
          </p:cNvPr>
          <p:cNvSpPr/>
          <p:nvPr/>
        </p:nvSpPr>
        <p:spPr bwMode="white">
          <a:xfrm>
            <a:off x="8294961" y="1242967"/>
            <a:ext cx="301760" cy="325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16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A80A5F-1111-A165-BFF3-DDB9EE6B9F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4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28C63F-286D-999B-3490-BE05889A3A2B}"/>
              </a:ext>
            </a:extLst>
          </p:cNvPr>
          <p:cNvSpPr/>
          <p:nvPr/>
        </p:nvSpPr>
        <p:spPr bwMode="white">
          <a:xfrm>
            <a:off x="10072380" y="1325509"/>
            <a:ext cx="333333" cy="382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6EEC357-D3C6-8086-F57A-A9BCD1E8A9F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80928"/>
            <a:ext cx="10800000" cy="37741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97D4C9-EE9C-B520-C081-BD31D29540E5}"/>
              </a:ext>
            </a:extLst>
          </p:cNvPr>
          <p:cNvSpPr/>
          <p:nvPr/>
        </p:nvSpPr>
        <p:spPr bwMode="white">
          <a:xfrm>
            <a:off x="10053333" y="4115238"/>
            <a:ext cx="438095" cy="390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3923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B616E-36A0-87DE-95FA-E9688379D2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1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8D7A87-5217-3320-69BE-0FCF6B09D460}"/>
              </a:ext>
            </a:extLst>
          </p:cNvPr>
          <p:cNvSpPr/>
          <p:nvPr/>
        </p:nvSpPr>
        <p:spPr bwMode="white">
          <a:xfrm>
            <a:off x="10100952" y="4003624"/>
            <a:ext cx="361904" cy="400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3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0229CD-9759-A9A2-D583-CEA4E32EEC3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44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4E7FA0-2460-9A0A-66D5-E1CAEF5B6219}"/>
              </a:ext>
            </a:extLst>
          </p:cNvPr>
          <p:cNvSpPr/>
          <p:nvPr/>
        </p:nvSpPr>
        <p:spPr bwMode="white">
          <a:xfrm>
            <a:off x="6015238" y="2200708"/>
            <a:ext cx="552380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F428D8-39BE-7B49-1820-DC826642D423}"/>
              </a:ext>
            </a:extLst>
          </p:cNvPr>
          <p:cNvSpPr/>
          <p:nvPr/>
        </p:nvSpPr>
        <p:spPr bwMode="white">
          <a:xfrm>
            <a:off x="8881904" y="4029482"/>
            <a:ext cx="314285" cy="390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246F9E-3117-DF75-2E6C-33ACE6C3CE28}"/>
              </a:ext>
            </a:extLst>
          </p:cNvPr>
          <p:cNvSpPr/>
          <p:nvPr/>
        </p:nvSpPr>
        <p:spPr bwMode="white">
          <a:xfrm>
            <a:off x="2205714" y="5733256"/>
            <a:ext cx="793942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8466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1</Words>
  <Application>Microsoft Office PowerPoint</Application>
  <PresentationFormat>宽屏</PresentationFormat>
  <Paragraphs>1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6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2024-07-28T17:19:45Z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