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7"/>
  </p:notesMasterIdLst>
  <p:sldIdLst>
    <p:sldId id="302" r:id="rId2"/>
    <p:sldId id="324" r:id="rId3"/>
    <p:sldId id="351" r:id="rId4"/>
    <p:sldId id="350" r:id="rId5"/>
    <p:sldId id="349" r:id="rId6"/>
    <p:sldId id="347" r:id="rId7"/>
    <p:sldId id="346" r:id="rId8"/>
    <p:sldId id="345" r:id="rId9"/>
    <p:sldId id="344" r:id="rId10"/>
    <p:sldId id="343" r:id="rId11"/>
    <p:sldId id="341" r:id="rId12"/>
    <p:sldId id="340" r:id="rId13"/>
    <p:sldId id="338" r:id="rId14"/>
    <p:sldId id="337" r:id="rId15"/>
    <p:sldId id="335" r:id="rId16"/>
    <p:sldId id="334" r:id="rId17"/>
    <p:sldId id="333" r:id="rId18"/>
    <p:sldId id="332" r:id="rId19"/>
    <p:sldId id="331" r:id="rId20"/>
    <p:sldId id="330" r:id="rId21"/>
    <p:sldId id="329" r:id="rId22"/>
    <p:sldId id="328" r:id="rId23"/>
    <p:sldId id="327" r:id="rId24"/>
    <p:sldId id="326" r:id="rId25"/>
    <p:sldId id="325" r:id="rId26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24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3042" autoAdjust="0"/>
  </p:normalViewPr>
  <p:slideViewPr>
    <p:cSldViewPr showGuides="1">
      <p:cViewPr varScale="1">
        <p:scale>
          <a:sx n="58" d="100"/>
          <a:sy n="58" d="100"/>
        </p:scale>
        <p:origin x="336" y="48"/>
      </p:cViewPr>
      <p:guideLst>
        <p:guide orient="horz" pos="2160"/>
        <p:guide pos="424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104451-FBA3-4172-95E9-C2C0472B5BBF}" type="datetimeFigureOut">
              <a:rPr lang="zh-CN" altLang="en-US" smtClean="0"/>
              <a:t>2024/7/29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740807-CE39-43EA-9709-F550BD52FAA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982331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740807-CE39-43EA-9709-F550BD52FAAE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57848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740807-CE39-43EA-9709-F550BD52FAAE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1959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B5129C7E-CD29-55BE-9C67-B4085E3D8F5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64295" y="2919100"/>
            <a:ext cx="9463410" cy="1019801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CF8EC3-816C-4144-F1D5-2651EBEBDD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764704"/>
            <a:ext cx="9398418" cy="404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924BE9-3FB0-14FB-A58D-FB42C8491491}"/>
              </a:ext>
            </a:extLst>
          </p:cNvPr>
          <p:cNvSpPr/>
          <p:nvPr/>
        </p:nvSpPr>
        <p:spPr bwMode="white">
          <a:xfrm>
            <a:off x="4203954" y="4226394"/>
            <a:ext cx="1215255" cy="426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6BFB6F-0796-2308-F2F5-5DDCC0F9E57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/>
          <a:stretch/>
        </p:blipFill>
        <p:spPr>
          <a:xfrm>
            <a:off x="9687572" y="2132856"/>
            <a:ext cx="2412852" cy="2982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84640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BEBB2-75C1-0F23-DA67-81A9F73322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508996" cy="3263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272789-C944-4B58-8A28-DA522E94158A}"/>
              </a:ext>
            </a:extLst>
          </p:cNvPr>
          <p:cNvSpPr/>
          <p:nvPr/>
        </p:nvSpPr>
        <p:spPr bwMode="white">
          <a:xfrm>
            <a:off x="1344677" y="3397170"/>
            <a:ext cx="3744416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D87C7F5-0F05-0013-1C8C-6D1947C8568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t="11838" r="9551"/>
          <a:stretch/>
        </p:blipFill>
        <p:spPr>
          <a:xfrm>
            <a:off x="4274907" y="3958737"/>
            <a:ext cx="3642187" cy="272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5920DA-5F84-E381-D5C5-AA831D3E06EB}"/>
              </a:ext>
            </a:extLst>
          </p:cNvPr>
          <p:cNvSpPr/>
          <p:nvPr/>
        </p:nvSpPr>
        <p:spPr bwMode="white">
          <a:xfrm>
            <a:off x="8184232" y="2636912"/>
            <a:ext cx="1584176" cy="505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9022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F4736-529B-B92A-CAC5-2506F08640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EA2449-009B-6E7B-F583-0132995F6EC2}"/>
              </a:ext>
            </a:extLst>
          </p:cNvPr>
          <p:cNvSpPr/>
          <p:nvPr/>
        </p:nvSpPr>
        <p:spPr bwMode="white">
          <a:xfrm>
            <a:off x="9491428" y="2127251"/>
            <a:ext cx="704760" cy="439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D8F8B09-BA69-2783-A692-E47F9136593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/>
          <a:stretch/>
        </p:blipFill>
        <p:spPr>
          <a:xfrm>
            <a:off x="4137560" y="2420889"/>
            <a:ext cx="4262696" cy="4419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15126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00B485-337E-7371-4C6E-E1FDDE70898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0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4D582-45E9-D83D-A090-8F2AF1E40A13}"/>
              </a:ext>
            </a:extLst>
          </p:cNvPr>
          <p:cNvSpPr/>
          <p:nvPr/>
        </p:nvSpPr>
        <p:spPr bwMode="white">
          <a:xfrm>
            <a:off x="9415238" y="1096352"/>
            <a:ext cx="1580952" cy="506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221F991-2EFD-7F42-9A5A-96F63BADCDFD}"/>
              </a:ext>
            </a:extLst>
          </p:cNvPr>
          <p:cNvSpPr/>
          <p:nvPr/>
        </p:nvSpPr>
        <p:spPr bwMode="white">
          <a:xfrm>
            <a:off x="1520000" y="2043341"/>
            <a:ext cx="771428" cy="440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9DC8DC5-0C28-1795-D31F-DC2972A70FB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78" r="11551"/>
          <a:stretch/>
        </p:blipFill>
        <p:spPr>
          <a:xfrm>
            <a:off x="4007768" y="2413976"/>
            <a:ext cx="4032448" cy="4444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41043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FC5CB4-7229-2AC3-678A-D7C393749D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1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DA8A76-F97E-2861-7B12-98B89CB5C72E}"/>
              </a:ext>
            </a:extLst>
          </p:cNvPr>
          <p:cNvSpPr/>
          <p:nvPr/>
        </p:nvSpPr>
        <p:spPr bwMode="white">
          <a:xfrm>
            <a:off x="8186666" y="2164178"/>
            <a:ext cx="780953" cy="438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79A253F4-5576-642D-8418-078BD2F9A65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764" r="63557"/>
          <a:stretch/>
        </p:blipFill>
        <p:spPr>
          <a:xfrm>
            <a:off x="4176384" y="3126811"/>
            <a:ext cx="3935840" cy="2966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5883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92A0FD-22BB-A91B-A1A3-410C3CEF6BE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2024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615AD7-80D4-7472-867F-4098B4E6D33B}"/>
              </a:ext>
            </a:extLst>
          </p:cNvPr>
          <p:cNvSpPr/>
          <p:nvPr/>
        </p:nvSpPr>
        <p:spPr bwMode="white">
          <a:xfrm>
            <a:off x="6739047" y="2192734"/>
            <a:ext cx="838095" cy="391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CCA0BFB-6BB3-A691-81FE-AEF94EBB499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19552"/>
          <a:stretch/>
        </p:blipFill>
        <p:spPr>
          <a:xfrm>
            <a:off x="4619836" y="2996952"/>
            <a:ext cx="2952328" cy="3672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167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6EEB0-9310-7410-4D72-D97872DEFE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510" y="972000"/>
            <a:ext cx="9137890" cy="54813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5E1EDDE6-F0D9-D281-D148-C22816732A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120336" y="2057375"/>
            <a:ext cx="2721471" cy="3387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3869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" name="组合 31">
            <a:extLst>
              <a:ext uri="{FF2B5EF4-FFF2-40B4-BE49-F238E27FC236}">
                <a16:creationId xmlns:a16="http://schemas.microsoft.com/office/drawing/2014/main" id="{4D102767-F841-86A9-E805-5E2E1A4AA997}"/>
              </a:ext>
            </a:extLst>
          </p:cNvPr>
          <p:cNvGrpSpPr/>
          <p:nvPr/>
        </p:nvGrpSpPr>
        <p:grpSpPr>
          <a:xfrm>
            <a:off x="6600056" y="1772816"/>
            <a:ext cx="3076827" cy="4824536"/>
            <a:chOff x="6600056" y="1772816"/>
            <a:chExt cx="3076827" cy="4824536"/>
          </a:xfrm>
        </p:grpSpPr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FDCA94E4-533C-7ABE-49C8-5C75553E682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6619574" y="1772816"/>
              <a:ext cx="3057309" cy="4824536"/>
            </a:xfrm>
            <a:prstGeom prst="rect">
              <a:avLst/>
            </a:prstGeom>
          </p:spPr>
        </p:pic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8F4D3378-601E-2FFE-CD3D-53CD2D0B2B8F}"/>
                </a:ext>
              </a:extLst>
            </p:cNvPr>
            <p:cNvSpPr/>
            <p:nvPr/>
          </p:nvSpPr>
          <p:spPr>
            <a:xfrm>
              <a:off x="6600056" y="2079149"/>
              <a:ext cx="179653" cy="557763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20" name="图片 19">
            <a:extLst>
              <a:ext uri="{FF2B5EF4-FFF2-40B4-BE49-F238E27FC236}">
                <a16:creationId xmlns:a16="http://schemas.microsoft.com/office/drawing/2014/main" id="{A6442871-1421-7B73-A2B2-475088C38B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00056" y="1916832"/>
            <a:ext cx="3076827" cy="457250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B54F0E2-2C81-4F65-341B-DE393C002EA4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23"/>
          <a:stretch/>
        </p:blipFill>
        <p:spPr>
          <a:xfrm>
            <a:off x="720000" y="972000"/>
            <a:ext cx="10014028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2" name="img_16777215">
            <a:extLst>
              <a:ext uri="{FF2B5EF4-FFF2-40B4-BE49-F238E27FC236}">
                <a16:creationId xmlns:a16="http://schemas.microsoft.com/office/drawing/2014/main" id="{46EBF5B0-891A-D264-6901-767D464B3B1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71" r="39847" b="41327"/>
          <a:stretch/>
        </p:blipFill>
        <p:spPr>
          <a:xfrm>
            <a:off x="720372" y="1988840"/>
            <a:ext cx="6023700" cy="23540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8589EB71-FFD7-D2AC-5538-50CA0A59E996}"/>
              </a:ext>
            </a:extLst>
          </p:cNvPr>
          <p:cNvSpPr/>
          <p:nvPr/>
        </p:nvSpPr>
        <p:spPr bwMode="white">
          <a:xfrm>
            <a:off x="684734" y="2079149"/>
            <a:ext cx="6065665" cy="55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CBC5A353-710C-DAAD-F1AB-E3D7621C1F95}"/>
              </a:ext>
            </a:extLst>
          </p:cNvPr>
          <p:cNvSpPr/>
          <p:nvPr/>
        </p:nvSpPr>
        <p:spPr bwMode="white">
          <a:xfrm>
            <a:off x="684735" y="2831138"/>
            <a:ext cx="5555282" cy="61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C3D41EC4-8A7A-4360-7D0F-466A8E8312FB}"/>
              </a:ext>
            </a:extLst>
          </p:cNvPr>
          <p:cNvSpPr/>
          <p:nvPr/>
        </p:nvSpPr>
        <p:spPr bwMode="white">
          <a:xfrm>
            <a:off x="684735" y="3642564"/>
            <a:ext cx="5555282" cy="61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416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35E809-07DB-BDA5-87AA-AF6068EAA0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8087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AAB37FE6-2103-E001-BE5F-2778D9F73B38}"/>
              </a:ext>
            </a:extLst>
          </p:cNvPr>
          <p:cNvSpPr/>
          <p:nvPr/>
        </p:nvSpPr>
        <p:spPr bwMode="white">
          <a:xfrm>
            <a:off x="1343471" y="3607324"/>
            <a:ext cx="2880321" cy="61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55468022-504E-EE3B-CA78-3ED55B7AC00D}"/>
              </a:ext>
            </a:extLst>
          </p:cNvPr>
          <p:cNvSpPr/>
          <p:nvPr/>
        </p:nvSpPr>
        <p:spPr bwMode="white">
          <a:xfrm>
            <a:off x="1343471" y="4256593"/>
            <a:ext cx="2880321" cy="612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5D719FC8-57AC-6779-6083-1B293B962A04}"/>
              </a:ext>
            </a:extLst>
          </p:cNvPr>
          <p:cNvSpPr/>
          <p:nvPr/>
        </p:nvSpPr>
        <p:spPr bwMode="white">
          <a:xfrm>
            <a:off x="1343471" y="5157192"/>
            <a:ext cx="4248473" cy="46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C749D443-F5FD-5016-E466-36F178663E9E}"/>
              </a:ext>
            </a:extLst>
          </p:cNvPr>
          <p:cNvSpPr/>
          <p:nvPr/>
        </p:nvSpPr>
        <p:spPr bwMode="white">
          <a:xfrm>
            <a:off x="1343471" y="5886000"/>
            <a:ext cx="4248473" cy="468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015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9" grpId="0" animBg="1"/>
      <p:bldP spid="20" grpId="0" animBg="1"/>
      <p:bldP spid="2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F9B925-01F1-5EAE-0566-7CAC6C924D1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19471F-32D1-077E-24F1-F1E4179638EC}"/>
              </a:ext>
            </a:extLst>
          </p:cNvPr>
          <p:cNvSpPr/>
          <p:nvPr/>
        </p:nvSpPr>
        <p:spPr bwMode="white">
          <a:xfrm>
            <a:off x="672000" y="972000"/>
            <a:ext cx="4487895" cy="58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280A06B-4DF2-96CD-D3BD-F72AFE71088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831" t="45157"/>
          <a:stretch/>
        </p:blipFill>
        <p:spPr>
          <a:xfrm>
            <a:off x="4799856" y="3717032"/>
            <a:ext cx="3024336" cy="2958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E3033AC-B312-97DF-AB7F-541542CC39BF}"/>
              </a:ext>
            </a:extLst>
          </p:cNvPr>
          <p:cNvSpPr/>
          <p:nvPr/>
        </p:nvSpPr>
        <p:spPr bwMode="white">
          <a:xfrm>
            <a:off x="672000" y="1931707"/>
            <a:ext cx="6288096" cy="58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EAEDF7D-981C-1C8C-0B60-EB76A3C0F0F5}"/>
              </a:ext>
            </a:extLst>
          </p:cNvPr>
          <p:cNvSpPr/>
          <p:nvPr/>
        </p:nvSpPr>
        <p:spPr bwMode="white">
          <a:xfrm>
            <a:off x="672000" y="2891414"/>
            <a:ext cx="9384440" cy="584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2096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/>
      <p:bldP spid="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884E56-76DD-2872-1B24-DA308CED06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05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5EBEE9-8AD5-08F7-2B08-6D8D470A73C5}"/>
              </a:ext>
            </a:extLst>
          </p:cNvPr>
          <p:cNvSpPr/>
          <p:nvPr/>
        </p:nvSpPr>
        <p:spPr bwMode="white">
          <a:xfrm>
            <a:off x="10062857" y="2173341"/>
            <a:ext cx="342857" cy="390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20F60-D5E6-9AEC-49CC-F7D9420D15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130777" cy="51212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0EE5C3-BDEB-FED3-E5FE-5076B703654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9" r="10885" b="52167"/>
          <a:stretch/>
        </p:blipFill>
        <p:spPr>
          <a:xfrm>
            <a:off x="8400256" y="2110015"/>
            <a:ext cx="3791744" cy="254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80145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9E6E91-19E5-3052-D414-2DE12D87CE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962A7F-5ADD-895D-944B-E14A1730272D}"/>
              </a:ext>
            </a:extLst>
          </p:cNvPr>
          <p:cNvSpPr/>
          <p:nvPr/>
        </p:nvSpPr>
        <p:spPr bwMode="white">
          <a:xfrm>
            <a:off x="681904" y="1267560"/>
            <a:ext cx="5126064" cy="28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9105569-7C3A-2EAB-0C24-E21C505461BA}"/>
              </a:ext>
            </a:extLst>
          </p:cNvPr>
          <p:cNvSpPr/>
          <p:nvPr/>
        </p:nvSpPr>
        <p:spPr bwMode="white">
          <a:xfrm>
            <a:off x="681904" y="4221089"/>
            <a:ext cx="3757912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5F0BE6E2-F711-3F2F-709D-1E13A17235B9}"/>
              </a:ext>
            </a:extLst>
          </p:cNvPr>
          <p:cNvSpPr/>
          <p:nvPr/>
        </p:nvSpPr>
        <p:spPr bwMode="white">
          <a:xfrm>
            <a:off x="681904" y="5096778"/>
            <a:ext cx="61341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A6159183-01B0-AF03-6C86-E4778BC1812B}"/>
              </a:ext>
            </a:extLst>
          </p:cNvPr>
          <p:cNvSpPr/>
          <p:nvPr/>
        </p:nvSpPr>
        <p:spPr bwMode="white">
          <a:xfrm>
            <a:off x="681904" y="5949011"/>
            <a:ext cx="613417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5027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7" grpId="0" animBg="1"/>
      <p:bldP spid="28" grpId="0" animBg="1"/>
      <p:bldP spid="2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84091-EDBB-ADC7-97E8-D73D9EDB20A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1AA839-7DC4-D9A7-51CD-E8881D48FD28}"/>
              </a:ext>
            </a:extLst>
          </p:cNvPr>
          <p:cNvSpPr/>
          <p:nvPr/>
        </p:nvSpPr>
        <p:spPr bwMode="white">
          <a:xfrm>
            <a:off x="681904" y="972000"/>
            <a:ext cx="5198072" cy="68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1D1EFF3B-D1DA-171C-48ED-F8F8153A70D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39" r="10885" b="52167"/>
          <a:stretch/>
        </p:blipFill>
        <p:spPr>
          <a:xfrm>
            <a:off x="4223792" y="3694191"/>
            <a:ext cx="3791744" cy="254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7E5889-6DE5-93B3-35D6-0FC94EE55091}"/>
              </a:ext>
            </a:extLst>
          </p:cNvPr>
          <p:cNvSpPr/>
          <p:nvPr/>
        </p:nvSpPr>
        <p:spPr bwMode="white">
          <a:xfrm>
            <a:off x="681904" y="1877418"/>
            <a:ext cx="7862368" cy="68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67603DD-BFEC-59CB-3CAB-E1F571F243A7}"/>
              </a:ext>
            </a:extLst>
          </p:cNvPr>
          <p:cNvSpPr/>
          <p:nvPr/>
        </p:nvSpPr>
        <p:spPr bwMode="white">
          <a:xfrm>
            <a:off x="681904" y="2785123"/>
            <a:ext cx="3397872" cy="687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198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193B86-6D2A-5453-AA60-8ED5E1703E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8720"/>
            <a:ext cx="9532143" cy="411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1F19444-1368-9590-CB4F-AEC93432DEF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7551" b="37954"/>
          <a:stretch/>
        </p:blipFill>
        <p:spPr>
          <a:xfrm>
            <a:off x="8112224" y="3970382"/>
            <a:ext cx="3893448" cy="2526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42891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B12AE-25E0-A560-E897-3D50A6E5B5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7DF582-4BA2-2F2B-3F10-1EAD6FE44730}"/>
              </a:ext>
            </a:extLst>
          </p:cNvPr>
          <p:cNvSpPr/>
          <p:nvPr/>
        </p:nvSpPr>
        <p:spPr bwMode="white">
          <a:xfrm>
            <a:off x="681904" y="1052736"/>
            <a:ext cx="397393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F0F6B036-2B65-424C-16A1-859C37BD25CA}"/>
              </a:ext>
            </a:extLst>
          </p:cNvPr>
          <p:cNvSpPr/>
          <p:nvPr/>
        </p:nvSpPr>
        <p:spPr bwMode="white">
          <a:xfrm>
            <a:off x="681904" y="2878432"/>
            <a:ext cx="4622008" cy="63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81856F8F-6CCA-F587-E34F-68B492A16617}"/>
              </a:ext>
            </a:extLst>
          </p:cNvPr>
          <p:cNvSpPr/>
          <p:nvPr/>
        </p:nvSpPr>
        <p:spPr bwMode="white">
          <a:xfrm>
            <a:off x="681904" y="3717032"/>
            <a:ext cx="4622008" cy="63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2FF5A970-1EA1-A9AE-F544-9425BC285A19}"/>
              </a:ext>
            </a:extLst>
          </p:cNvPr>
          <p:cNvSpPr/>
          <p:nvPr/>
        </p:nvSpPr>
        <p:spPr bwMode="white">
          <a:xfrm>
            <a:off x="681904" y="4471336"/>
            <a:ext cx="4622008" cy="7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83AFBDAA-4C74-F864-27A0-D8EFAE228D26}"/>
              </a:ext>
            </a:extLst>
          </p:cNvPr>
          <p:cNvSpPr/>
          <p:nvPr/>
        </p:nvSpPr>
        <p:spPr bwMode="white">
          <a:xfrm>
            <a:off x="681904" y="5404482"/>
            <a:ext cx="9086504" cy="634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78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 animBg="1"/>
      <p:bldP spid="25" grpId="0" animBg="1"/>
      <p:bldP spid="26" grpId="0" animBg="1"/>
      <p:bldP spid="2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57188-FD4F-DA61-9550-6DC97D291FD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1999"/>
            <a:ext cx="8256323" cy="588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920DA-C861-C06A-9FC2-234BA2670656}"/>
              </a:ext>
            </a:extLst>
          </p:cNvPr>
          <p:cNvSpPr/>
          <p:nvPr/>
        </p:nvSpPr>
        <p:spPr bwMode="white">
          <a:xfrm>
            <a:off x="691476" y="1196752"/>
            <a:ext cx="2524203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img_16777215">
            <a:extLst>
              <a:ext uri="{FF2B5EF4-FFF2-40B4-BE49-F238E27FC236}">
                <a16:creationId xmlns:a16="http://schemas.microsoft.com/office/drawing/2014/main" id="{D240D944-6B44-9B98-A8E5-E8A6E34E72B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11" r="7551" b="37954"/>
          <a:stretch/>
        </p:blipFill>
        <p:spPr>
          <a:xfrm>
            <a:off x="5807968" y="980728"/>
            <a:ext cx="4883092" cy="3168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0BB7C2FA-B1F4-56EB-C5B1-CC64ADDD3791}"/>
              </a:ext>
            </a:extLst>
          </p:cNvPr>
          <p:cNvSpPr/>
          <p:nvPr/>
        </p:nvSpPr>
        <p:spPr bwMode="white">
          <a:xfrm>
            <a:off x="691476" y="1853553"/>
            <a:ext cx="28122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C1AD0E42-9A0E-7DC0-8D39-B71AB5FB3811}"/>
              </a:ext>
            </a:extLst>
          </p:cNvPr>
          <p:cNvSpPr/>
          <p:nvPr/>
        </p:nvSpPr>
        <p:spPr bwMode="white">
          <a:xfrm>
            <a:off x="691476" y="2510354"/>
            <a:ext cx="281223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6D12C44D-42AB-0A69-CDF7-368E3323E079}"/>
              </a:ext>
            </a:extLst>
          </p:cNvPr>
          <p:cNvSpPr/>
          <p:nvPr/>
        </p:nvSpPr>
        <p:spPr bwMode="white">
          <a:xfrm>
            <a:off x="691476" y="3152159"/>
            <a:ext cx="32442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05F33B3C-B9F3-B64B-A74C-6C6045244A78}"/>
              </a:ext>
            </a:extLst>
          </p:cNvPr>
          <p:cNvSpPr/>
          <p:nvPr/>
        </p:nvSpPr>
        <p:spPr bwMode="white">
          <a:xfrm>
            <a:off x="691476" y="3789040"/>
            <a:ext cx="32442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B3E07B5-265E-866D-9593-4523518B5C9A}"/>
              </a:ext>
            </a:extLst>
          </p:cNvPr>
          <p:cNvSpPr/>
          <p:nvPr/>
        </p:nvSpPr>
        <p:spPr bwMode="white">
          <a:xfrm>
            <a:off x="623392" y="4497341"/>
            <a:ext cx="7200800" cy="51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D1E8F8C4-512E-F936-0157-1111D2A5E8F3}"/>
              </a:ext>
            </a:extLst>
          </p:cNvPr>
          <p:cNvSpPr/>
          <p:nvPr/>
        </p:nvSpPr>
        <p:spPr bwMode="white">
          <a:xfrm>
            <a:off x="623392" y="5185721"/>
            <a:ext cx="3528392" cy="51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3A881F0D-E10B-F93D-F1D2-F9B6381DCA92}"/>
              </a:ext>
            </a:extLst>
          </p:cNvPr>
          <p:cNvSpPr/>
          <p:nvPr/>
        </p:nvSpPr>
        <p:spPr bwMode="white">
          <a:xfrm>
            <a:off x="623392" y="5791022"/>
            <a:ext cx="3528392" cy="518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77612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F75DA-39F1-4168-C5F9-285CB333BEC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8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E3F9C9-93F1-29F8-CD06-3A117126946B}"/>
              </a:ext>
            </a:extLst>
          </p:cNvPr>
          <p:cNvSpPr/>
          <p:nvPr/>
        </p:nvSpPr>
        <p:spPr bwMode="white">
          <a:xfrm>
            <a:off x="10024761" y="2078274"/>
            <a:ext cx="428571" cy="38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969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E5A85-5614-6666-53BE-F51C1B593B2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99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D7F982-8763-0069-C05A-118BBA2E1542}"/>
              </a:ext>
            </a:extLst>
          </p:cNvPr>
          <p:cNvSpPr/>
          <p:nvPr/>
        </p:nvSpPr>
        <p:spPr bwMode="white">
          <a:xfrm>
            <a:off x="10043809" y="2097781"/>
            <a:ext cx="371427" cy="400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796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55DAF-4D38-7AA9-FDA9-70728BBC3C0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9645292" cy="3033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558E4C-AB4E-114C-E892-E01BF1878E16}"/>
              </a:ext>
            </a:extLst>
          </p:cNvPr>
          <p:cNvSpPr/>
          <p:nvPr/>
        </p:nvSpPr>
        <p:spPr bwMode="white">
          <a:xfrm>
            <a:off x="8976320" y="1772816"/>
            <a:ext cx="43204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AB267C7-D7C8-2950-8C8F-D718B65F85C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/>
          <a:stretch/>
        </p:blipFill>
        <p:spPr>
          <a:xfrm>
            <a:off x="4979876" y="3645024"/>
            <a:ext cx="2340260" cy="2873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86391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761723-9309-8131-D027-E5C925E11BC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228" y="930916"/>
            <a:ext cx="10267278" cy="2498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217B9A-5D5E-3223-14FF-60FCAA45846A}"/>
              </a:ext>
            </a:extLst>
          </p:cNvPr>
          <p:cNvSpPr/>
          <p:nvPr/>
        </p:nvSpPr>
        <p:spPr bwMode="white">
          <a:xfrm>
            <a:off x="9552384" y="2012008"/>
            <a:ext cx="515443" cy="48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8599E998-FDB0-8804-C99C-1BD4707CE5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0" r="20886"/>
          <a:stretch/>
        </p:blipFill>
        <p:spPr>
          <a:xfrm>
            <a:off x="4583832" y="3356992"/>
            <a:ext cx="2952328" cy="3199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9580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529DCB-C64D-8FB0-5BF1-59AFF8518C5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7344"/>
          <a:stretch/>
        </p:blipFill>
        <p:spPr>
          <a:xfrm>
            <a:off x="720000" y="972000"/>
            <a:ext cx="10091581" cy="2457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AD9899-874D-C2E4-9F75-9461F066264C}"/>
              </a:ext>
            </a:extLst>
          </p:cNvPr>
          <p:cNvSpPr/>
          <p:nvPr/>
        </p:nvSpPr>
        <p:spPr bwMode="white">
          <a:xfrm>
            <a:off x="9405523" y="2022510"/>
            <a:ext cx="400459" cy="365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E076479-EAC9-B24B-8C6C-BBE8756E79C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3" t="38906" r="61120"/>
          <a:stretch/>
        </p:blipFill>
        <p:spPr>
          <a:xfrm>
            <a:off x="4295800" y="2996952"/>
            <a:ext cx="3600400" cy="35190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6294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B0AFE2-BEB4-4DBE-C34F-630C0F4534F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692696"/>
            <a:ext cx="8544352" cy="3751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E31EE5-3170-AC66-FF03-2B2672638C25}"/>
              </a:ext>
            </a:extLst>
          </p:cNvPr>
          <p:cNvSpPr/>
          <p:nvPr/>
        </p:nvSpPr>
        <p:spPr bwMode="white">
          <a:xfrm>
            <a:off x="7926732" y="3079128"/>
            <a:ext cx="545531" cy="565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DDDB613F-A8BA-D51C-E360-86D8494A8B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195" t="42113" r="4570"/>
          <a:stretch/>
        </p:blipFill>
        <p:spPr>
          <a:xfrm>
            <a:off x="4401798" y="4395471"/>
            <a:ext cx="3388404" cy="2273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165016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220E0-1B95-230A-9CD8-593EDB8261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65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70DBDE-86DF-CB2C-A968-CB8A4530AE4E}"/>
              </a:ext>
            </a:extLst>
          </p:cNvPr>
          <p:cNvSpPr/>
          <p:nvPr/>
        </p:nvSpPr>
        <p:spPr bwMode="white">
          <a:xfrm>
            <a:off x="10015238" y="2231126"/>
            <a:ext cx="361905" cy="3910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265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</TotalTime>
  <Words>2</Words>
  <Application>Microsoft Office PowerPoint</Application>
  <PresentationFormat>宽屏</PresentationFormat>
  <Paragraphs>2</Paragraphs>
  <Slides>25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梦雅 赵</cp:lastModifiedBy>
  <cp:revision>62</cp:revision>
  <dcterms:created xsi:type="dcterms:W3CDTF">2015-09-16T06:44:00Z</dcterms:created>
  <dcterms:modified xsi:type="dcterms:W3CDTF">2024-07-29T02:55:48Z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