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02" r:id="rId3"/>
    <p:sldId id="354" r:id="rId4"/>
    <p:sldId id="353" r:id="rId5"/>
    <p:sldId id="352" r:id="rId6"/>
    <p:sldId id="351" r:id="rId7"/>
    <p:sldId id="350" r:id="rId8"/>
    <p:sldId id="348" r:id="rId9"/>
    <p:sldId id="347" r:id="rId10"/>
    <p:sldId id="346" r:id="rId11"/>
    <p:sldId id="345" r:id="rId12"/>
    <p:sldId id="344" r:id="rId13"/>
    <p:sldId id="342" r:id="rId14"/>
    <p:sldId id="341" r:id="rId15"/>
    <p:sldId id="340" r:id="rId16"/>
    <p:sldId id="339" r:id="rId18"/>
    <p:sldId id="338" r:id="rId19"/>
    <p:sldId id="337" r:id="rId20"/>
    <p:sldId id="336" r:id="rId21"/>
    <p:sldId id="335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2497" autoAdjust="0"/>
  </p:normalViewPr>
  <p:slideViewPr>
    <p:cSldViewPr showGuides="1">
      <p:cViewPr varScale="1">
        <p:scale>
          <a:sx n="58" d="100"/>
          <a:sy n="58" d="100"/>
        </p:scale>
        <p:origin x="560" y="4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C48666-D1E9-4E7B-94CC-B1E7CE0152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3FA125-EE25-409C-9A29-8956BEE08C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3FA125-EE25-409C-9A29-8956BEE08C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3FA125-EE25-409C-9A29-8956BEE08C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3FA125-EE25-409C-9A29-8956BEE08C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3FA125-EE25-409C-9A29-8956BEE08C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2931636"/>
            <a:ext cx="8496944" cy="99472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906284"/>
            <a:ext cx="266666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15238" y="2621298"/>
            <a:ext cx="361904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3267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608168" y="3241379"/>
            <a:ext cx="2460029" cy="83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>
            <a:fillRect/>
          </a:stretch>
        </p:blipFill>
        <p:spPr>
          <a:xfrm>
            <a:off x="4104376" y="4157808"/>
            <a:ext cx="4151864" cy="234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9046" y="3649219"/>
            <a:ext cx="3156953" cy="35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855640" y="4293096"/>
            <a:ext cx="331236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2279576" y="1196752"/>
            <a:ext cx="46085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711624" y="2154016"/>
            <a:ext cx="6408712" cy="915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3051326"/>
            <a:ext cx="5299104" cy="37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495600" y="3623508"/>
            <a:ext cx="2448272" cy="37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51584" y="4179218"/>
            <a:ext cx="1512168" cy="37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2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3068961"/>
            <a:ext cx="757433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65705" y="4077072"/>
            <a:ext cx="4086279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865705" y="4603782"/>
            <a:ext cx="2214071" cy="62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865705" y="5299186"/>
            <a:ext cx="989935" cy="50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2498795"/>
            <a:ext cx="4552380" cy="3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58095" y="3128598"/>
            <a:ext cx="1742857" cy="333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4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611457"/>
            <a:ext cx="5657142" cy="314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528" y="3186461"/>
            <a:ext cx="1656184" cy="458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525"/>
            <a:ext cx="4152380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72451"/>
            <a:ext cx="587619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91848"/>
            <a:ext cx="5657142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20775"/>
            <a:ext cx="5161904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40172"/>
            <a:ext cx="4600000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69098"/>
            <a:ext cx="2352380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878966"/>
            <a:ext cx="3657142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53333" y="1057914"/>
            <a:ext cx="266666" cy="286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2938493"/>
            <a:ext cx="285714" cy="295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3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 r="8218" b="63638"/>
          <a:stretch>
            <a:fillRect/>
          </a:stretch>
        </p:blipFill>
        <p:spPr>
          <a:xfrm>
            <a:off x="9095736" y="4475501"/>
            <a:ext cx="2376264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8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469"/>
            <a:ext cx="4838095" cy="314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06511"/>
            <a:ext cx="4523809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326554"/>
            <a:ext cx="2609523" cy="32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13370"/>
            <a:ext cx="6238095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81108"/>
            <a:ext cx="1771428" cy="29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329768"/>
            <a:ext cx="2085714" cy="333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5016584"/>
            <a:ext cx="8619047" cy="28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2478338"/>
            <a:ext cx="428571" cy="371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593"/>
          <a:stretch>
            <a:fillRect/>
          </a:stretch>
        </p:blipFill>
        <p:spPr>
          <a:xfrm>
            <a:off x="47328" y="1268760"/>
            <a:ext cx="9256900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32" y="1268760"/>
            <a:ext cx="3287768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432" y="1988840"/>
            <a:ext cx="63367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559496" y="2758016"/>
            <a:ext cx="6696744" cy="67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559496" y="3622112"/>
            <a:ext cx="6696744" cy="67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59496" y="4405079"/>
            <a:ext cx="6696744" cy="67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255692"/>
            <a:ext cx="7416824" cy="2280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159"/>
          <a:stretch>
            <a:fillRect/>
          </a:stretch>
        </p:blipFill>
        <p:spPr>
          <a:xfrm>
            <a:off x="551384" y="908720"/>
            <a:ext cx="7416824" cy="334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270"/>
            <a:ext cx="6133333" cy="305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791882"/>
            <a:ext cx="9314285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421094"/>
            <a:ext cx="9685714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088441"/>
            <a:ext cx="2971428" cy="266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669985"/>
            <a:ext cx="4266666" cy="324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299198"/>
            <a:ext cx="9657142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957010"/>
            <a:ext cx="1552380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5538555"/>
            <a:ext cx="6714285" cy="333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1019" t="53446" r="5113"/>
          <a:stretch>
            <a:fillRect/>
          </a:stretch>
        </p:blipFill>
        <p:spPr>
          <a:xfrm>
            <a:off x="4986666" y="2849859"/>
            <a:ext cx="7205334" cy="13712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3843050"/>
            <a:ext cx="419047" cy="28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20000" y="3833511"/>
            <a:ext cx="1400000" cy="305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05714" y="1220270"/>
            <a:ext cx="647619" cy="28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81904" y="1850496"/>
            <a:ext cx="9134576" cy="32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1428" y="2480722"/>
            <a:ext cx="5161904" cy="305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3091851"/>
            <a:ext cx="2114285" cy="32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10646"/>
            <a:ext cx="4838032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6190" y="2449161"/>
            <a:ext cx="6180953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3049556"/>
            <a:ext cx="1771428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3707131"/>
            <a:ext cx="1104761" cy="25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229231"/>
            <a:ext cx="295237" cy="27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34285" y="3382350"/>
            <a:ext cx="295237" cy="285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1258893"/>
            <a:ext cx="333333" cy="286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2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43809" y="2316966"/>
            <a:ext cx="266666" cy="28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0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75987"/>
            <a:ext cx="285714" cy="286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4984"/>
            <a:ext cx="10800000" cy="284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34285" y="4246916"/>
            <a:ext cx="285714" cy="285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34285" y="1925172"/>
            <a:ext cx="285714" cy="285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2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96190" y="1915118"/>
            <a:ext cx="333333" cy="285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2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29523" y="2658487"/>
            <a:ext cx="238095" cy="28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4049601"/>
            <a:ext cx="1333333" cy="343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2024-07-29T08:25:29Z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