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24" r:id="rId3"/>
    <p:sldId id="336" r:id="rId4"/>
    <p:sldId id="335" r:id="rId5"/>
    <p:sldId id="334" r:id="rId6"/>
    <p:sldId id="332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588" y="44"/>
      </p:cViewPr>
      <p:guideLst>
        <p:guide orient="horz" pos="2160"/>
        <p:guide pos="4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88F1F-B01F-4303-9E2E-22EAD2BBF9C2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18B186-B52F-4D5D-9B0E-9D8BD8D64F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65812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18B186-B52F-4D5D-9B0E-9D8BD8D64F2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6081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6462FEC-9E29-9C95-11A2-B5F53AD19F8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9552" y="3018542"/>
            <a:ext cx="11112896" cy="82091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58CD69-868E-2BA3-6FB2-7F5FFC55810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6632"/>
            <a:ext cx="105478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E134DC3-B4F8-57E0-F294-67A9924D79E7}"/>
              </a:ext>
            </a:extLst>
          </p:cNvPr>
          <p:cNvSpPr/>
          <p:nvPr/>
        </p:nvSpPr>
        <p:spPr bwMode="white">
          <a:xfrm>
            <a:off x="690696" y="2684922"/>
            <a:ext cx="6133286" cy="109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090F38B-9A96-D9DA-2796-4E26AE72914C}"/>
              </a:ext>
            </a:extLst>
          </p:cNvPr>
          <p:cNvSpPr/>
          <p:nvPr/>
        </p:nvSpPr>
        <p:spPr bwMode="white">
          <a:xfrm>
            <a:off x="2423592" y="4173078"/>
            <a:ext cx="1800200" cy="92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82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A3BE20-EB3E-5C72-C23F-8162971903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2656"/>
            <a:ext cx="966432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F2DD21-5222-3243-F458-242AD39F7A63}"/>
              </a:ext>
            </a:extLst>
          </p:cNvPr>
          <p:cNvSpPr/>
          <p:nvPr/>
        </p:nvSpPr>
        <p:spPr bwMode="white">
          <a:xfrm>
            <a:off x="685910" y="2645640"/>
            <a:ext cx="541009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17E3777-9FFB-77D6-8B8A-2D66255F3BB8}"/>
              </a:ext>
            </a:extLst>
          </p:cNvPr>
          <p:cNvSpPr/>
          <p:nvPr/>
        </p:nvSpPr>
        <p:spPr bwMode="white">
          <a:xfrm>
            <a:off x="2279576" y="3937100"/>
            <a:ext cx="151216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5505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7E1C13-5A75-7D74-827B-103A8F4D82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81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FC684A-1F13-B1F5-ABCC-507F297F6E94}"/>
              </a:ext>
            </a:extLst>
          </p:cNvPr>
          <p:cNvSpPr/>
          <p:nvPr/>
        </p:nvSpPr>
        <p:spPr bwMode="white">
          <a:xfrm>
            <a:off x="687260" y="3284984"/>
            <a:ext cx="540874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560D600-B86F-92B8-A64A-CF71F18DEE77}"/>
              </a:ext>
            </a:extLst>
          </p:cNvPr>
          <p:cNvSpPr/>
          <p:nvPr/>
        </p:nvSpPr>
        <p:spPr bwMode="white">
          <a:xfrm>
            <a:off x="2063552" y="4365104"/>
            <a:ext cx="144016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284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E4A117-5E92-6B86-A34E-812E489ABF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807"/>
          <a:stretch/>
        </p:blipFill>
        <p:spPr>
          <a:xfrm>
            <a:off x="720000" y="972000"/>
            <a:ext cx="10800000" cy="27450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2E699A-0862-BD92-F5FE-11CB488C4590}"/>
              </a:ext>
            </a:extLst>
          </p:cNvPr>
          <p:cNvSpPr/>
          <p:nvPr/>
        </p:nvSpPr>
        <p:spPr bwMode="white">
          <a:xfrm>
            <a:off x="1272380" y="3068841"/>
            <a:ext cx="3743500" cy="50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28E6E0F-8B57-DDD6-0F21-9E9EE8EA7E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417"/>
          <a:stretch/>
        </p:blipFill>
        <p:spPr>
          <a:xfrm>
            <a:off x="1237552" y="3996336"/>
            <a:ext cx="10800000" cy="1880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884D48-65AB-E6FD-68CF-C5D3048E56C3}"/>
              </a:ext>
            </a:extLst>
          </p:cNvPr>
          <p:cNvSpPr/>
          <p:nvPr/>
        </p:nvSpPr>
        <p:spPr bwMode="white">
          <a:xfrm>
            <a:off x="1199456" y="5208253"/>
            <a:ext cx="2749800" cy="525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C4E4DC-9704-E9AF-CBE1-6620C356EB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709"/>
          <a:stretch/>
        </p:blipFill>
        <p:spPr>
          <a:xfrm>
            <a:off x="720000" y="1188024"/>
            <a:ext cx="10800000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7A0327-D766-C87B-0A94-7F6405C1CE39}"/>
              </a:ext>
            </a:extLst>
          </p:cNvPr>
          <p:cNvSpPr/>
          <p:nvPr/>
        </p:nvSpPr>
        <p:spPr bwMode="white">
          <a:xfrm>
            <a:off x="681904" y="2770743"/>
            <a:ext cx="2821808" cy="586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012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B02DB2-D1AC-AE48-2255-46671C5FC5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82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6299CB-057C-0A6D-A7B0-6A7EBAE1D2BC}"/>
              </a:ext>
            </a:extLst>
          </p:cNvPr>
          <p:cNvSpPr/>
          <p:nvPr/>
        </p:nvSpPr>
        <p:spPr bwMode="white">
          <a:xfrm>
            <a:off x="681904" y="2708920"/>
            <a:ext cx="519807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5CF3818-CAB6-1B2C-A5DA-1E58396EE99E}"/>
              </a:ext>
            </a:extLst>
          </p:cNvPr>
          <p:cNvSpPr/>
          <p:nvPr/>
        </p:nvSpPr>
        <p:spPr bwMode="white">
          <a:xfrm>
            <a:off x="2279576" y="4077072"/>
            <a:ext cx="18002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459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F64BDA-DB8C-6CE2-2D9E-0CB95C032D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648"/>
          <a:stretch/>
        </p:blipFill>
        <p:spPr>
          <a:xfrm>
            <a:off x="720000" y="972000"/>
            <a:ext cx="10800000" cy="2673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D762CA-112E-332A-40FC-C89C2A3B89FE}"/>
              </a:ext>
            </a:extLst>
          </p:cNvPr>
          <p:cNvSpPr/>
          <p:nvPr/>
        </p:nvSpPr>
        <p:spPr bwMode="white">
          <a:xfrm>
            <a:off x="1281904" y="2996952"/>
            <a:ext cx="3301928" cy="533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1D31483-3050-0E78-011D-02CF501D1F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424"/>
          <a:stretch/>
        </p:blipFill>
        <p:spPr>
          <a:xfrm>
            <a:off x="1237552" y="4103752"/>
            <a:ext cx="10800000" cy="249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42B338-939F-38CA-F292-71DC1E7F397B}"/>
              </a:ext>
            </a:extLst>
          </p:cNvPr>
          <p:cNvSpPr/>
          <p:nvPr/>
        </p:nvSpPr>
        <p:spPr bwMode="white">
          <a:xfrm>
            <a:off x="1199456" y="5047880"/>
            <a:ext cx="2821808" cy="49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103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28A492-7BED-25CF-51B4-89CA51F7DD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1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340E24-C4CA-3ABC-3430-0439D9820FD7}"/>
              </a:ext>
            </a:extLst>
          </p:cNvPr>
          <p:cNvSpPr/>
          <p:nvPr/>
        </p:nvSpPr>
        <p:spPr bwMode="white">
          <a:xfrm>
            <a:off x="681904" y="2492896"/>
            <a:ext cx="4189960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8C51B17-D70D-2496-0D7F-0E1684C8D055}"/>
              </a:ext>
            </a:extLst>
          </p:cNvPr>
          <p:cNvSpPr/>
          <p:nvPr/>
        </p:nvSpPr>
        <p:spPr bwMode="white">
          <a:xfrm>
            <a:off x="2279576" y="4059233"/>
            <a:ext cx="1800200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41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83B752-0C53-6ABE-40D9-3C93AB1A5E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624"/>
            <a:ext cx="10800000" cy="25120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6930C7D-C497-4531-D2F4-4CEB703EC55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813987"/>
            <a:ext cx="10800000" cy="2991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3EA9C5-B557-3D7C-5908-F9606F364AB9}"/>
              </a:ext>
            </a:extLst>
          </p:cNvPr>
          <p:cNvSpPr/>
          <p:nvPr/>
        </p:nvSpPr>
        <p:spPr bwMode="white">
          <a:xfrm>
            <a:off x="679818" y="2841421"/>
            <a:ext cx="5704214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55EA8B-41E7-68AD-4FB3-97ECE27EDBE5}"/>
              </a:ext>
            </a:extLst>
          </p:cNvPr>
          <p:cNvSpPr/>
          <p:nvPr/>
        </p:nvSpPr>
        <p:spPr bwMode="white">
          <a:xfrm>
            <a:off x="2351584" y="4322907"/>
            <a:ext cx="1584176" cy="69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206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473EA-B5D0-2C1A-F93B-D077AE9592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5308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3FE5AE-FBF3-51C3-7404-203260FE49AF}"/>
              </a:ext>
            </a:extLst>
          </p:cNvPr>
          <p:cNvSpPr/>
          <p:nvPr/>
        </p:nvSpPr>
        <p:spPr bwMode="white">
          <a:xfrm>
            <a:off x="1281904" y="3653752"/>
            <a:ext cx="560618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5EB4223-4115-81C9-1B02-1A7F944BB871}"/>
              </a:ext>
            </a:extLst>
          </p:cNvPr>
          <p:cNvSpPr/>
          <p:nvPr/>
        </p:nvSpPr>
        <p:spPr bwMode="white">
          <a:xfrm>
            <a:off x="2999656" y="5093912"/>
            <a:ext cx="10801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77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D8D784-0BBE-020F-A17B-DA72918F77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0648"/>
            <a:ext cx="8700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FA494E-FCB3-036D-005C-D348E7129ECA}"/>
              </a:ext>
            </a:extLst>
          </p:cNvPr>
          <p:cNvSpPr/>
          <p:nvPr/>
        </p:nvSpPr>
        <p:spPr bwMode="white">
          <a:xfrm>
            <a:off x="689310" y="2429616"/>
            <a:ext cx="3678497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C2CE893-9A53-B3EC-EE23-EB68E950C6BE}"/>
              </a:ext>
            </a:extLst>
          </p:cNvPr>
          <p:cNvSpPr/>
          <p:nvPr/>
        </p:nvSpPr>
        <p:spPr bwMode="white">
          <a:xfrm>
            <a:off x="1919536" y="3509736"/>
            <a:ext cx="2448271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26A3407-9411-F746-CEBF-2DF5E0DF087C}"/>
              </a:ext>
            </a:extLst>
          </p:cNvPr>
          <p:cNvSpPr/>
          <p:nvPr/>
        </p:nvSpPr>
        <p:spPr bwMode="white">
          <a:xfrm>
            <a:off x="2135559" y="4742600"/>
            <a:ext cx="1440161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02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2024-07-29T07:15:45Z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