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sldIdLst>
    <p:sldId id="302" r:id="rId2"/>
    <p:sldId id="324" r:id="rId3"/>
    <p:sldId id="334" r:id="rId4"/>
    <p:sldId id="333" r:id="rId5"/>
    <p:sldId id="331" r:id="rId6"/>
    <p:sldId id="330" r:id="rId7"/>
    <p:sldId id="329" r:id="rId8"/>
    <p:sldId id="328" r:id="rId9"/>
    <p:sldId id="327" r:id="rId10"/>
    <p:sldId id="326" r:id="rId11"/>
    <p:sldId id="325" r:id="rId12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70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6" d="100"/>
          <a:sy n="56" d="100"/>
        </p:scale>
        <p:origin x="60" y="104"/>
      </p:cViewPr>
      <p:guideLst>
        <p:guide orient="horz" pos="2160"/>
        <p:guide pos="37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53D2E54-47E5-4280-986E-10D2D01DF9A3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B6BD9E-F167-4400-86CC-E6EA233323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49742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6BD9E-F167-4400-86CC-E6EA233323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90326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EB6BD9E-F167-4400-86CC-E6EA233323A2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052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D85D58B5-82C2-D86C-CEF6-CA4DB57D4A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5201" y="2823045"/>
            <a:ext cx="8661598" cy="121191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0A6729-57A4-1B0F-22AB-A0D004D7DB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888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D4B037-AC59-7562-C90D-86D913324C38}"/>
              </a:ext>
            </a:extLst>
          </p:cNvPr>
          <p:cNvSpPr/>
          <p:nvPr/>
        </p:nvSpPr>
        <p:spPr bwMode="white">
          <a:xfrm>
            <a:off x="688292" y="1124744"/>
            <a:ext cx="5407707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58E89A4-E25D-B3E5-975C-A178B2AF34A2}"/>
              </a:ext>
            </a:extLst>
          </p:cNvPr>
          <p:cNvSpPr/>
          <p:nvPr/>
        </p:nvSpPr>
        <p:spPr bwMode="white">
          <a:xfrm>
            <a:off x="688293" y="2861664"/>
            <a:ext cx="4327588" cy="5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1F3F4E86-8922-FE8A-EDB8-E7C9C912EA5D}"/>
              </a:ext>
            </a:extLst>
          </p:cNvPr>
          <p:cNvSpPr/>
          <p:nvPr/>
        </p:nvSpPr>
        <p:spPr bwMode="white">
          <a:xfrm>
            <a:off x="688292" y="3581744"/>
            <a:ext cx="5119675" cy="5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0DB2BDF6-80F6-7025-5492-BD34AE1F73D9}"/>
              </a:ext>
            </a:extLst>
          </p:cNvPr>
          <p:cNvSpPr/>
          <p:nvPr/>
        </p:nvSpPr>
        <p:spPr bwMode="white">
          <a:xfrm>
            <a:off x="688292" y="4329248"/>
            <a:ext cx="8288028" cy="1556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1BD0EE89-D176-F24A-930D-40AC2BD4F319}"/>
              </a:ext>
            </a:extLst>
          </p:cNvPr>
          <p:cNvSpPr/>
          <p:nvPr/>
        </p:nvSpPr>
        <p:spPr bwMode="white">
          <a:xfrm>
            <a:off x="688292" y="6030016"/>
            <a:ext cx="7783972" cy="5673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667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37" grpId="0" animBg="1"/>
      <p:bldP spid="38" grpId="0" animBg="1"/>
      <p:bldP spid="3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7A85C1-DF02-5FE5-4DCA-BDB1F69C28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4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216D48-FB2E-9235-617B-785E751C1998}"/>
              </a:ext>
            </a:extLst>
          </p:cNvPr>
          <p:cNvSpPr/>
          <p:nvPr/>
        </p:nvSpPr>
        <p:spPr bwMode="white">
          <a:xfrm>
            <a:off x="681904" y="1124744"/>
            <a:ext cx="7070280" cy="46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5D64CF9F-DECF-B0E1-C4E9-C270C5E5389F}"/>
              </a:ext>
            </a:extLst>
          </p:cNvPr>
          <p:cNvGrpSpPr/>
          <p:nvPr/>
        </p:nvGrpSpPr>
        <p:grpSpPr>
          <a:xfrm>
            <a:off x="7464152" y="2276872"/>
            <a:ext cx="3518073" cy="2132964"/>
            <a:chOff x="5591944" y="4437112"/>
            <a:chExt cx="3518073" cy="2132964"/>
          </a:xfrm>
        </p:grpSpPr>
        <p:pic>
          <p:nvPicPr>
            <p:cNvPr id="28" name="img_16777215">
              <a:extLst>
                <a:ext uri="{FF2B5EF4-FFF2-40B4-BE49-F238E27FC236}">
                  <a16:creationId xmlns:a16="http://schemas.microsoft.com/office/drawing/2014/main" id="{DABE030E-0E58-0BA9-28CA-9E8337879C9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667" r="7876" b="56245"/>
            <a:stretch/>
          </p:blipFill>
          <p:spPr>
            <a:xfrm>
              <a:off x="5880100" y="4437112"/>
              <a:ext cx="3229917" cy="213296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>
          <p:nvSpPr>
            <p:cNvPr id="29" name="矩形 28">
              <a:extLst>
                <a:ext uri="{FF2B5EF4-FFF2-40B4-BE49-F238E27FC236}">
                  <a16:creationId xmlns:a16="http://schemas.microsoft.com/office/drawing/2014/main" id="{477A2019-0B32-2BFF-4791-87E44EA8D7EB}"/>
                </a:ext>
              </a:extLst>
            </p:cNvPr>
            <p:cNvSpPr/>
            <p:nvPr/>
          </p:nvSpPr>
          <p:spPr>
            <a:xfrm>
              <a:off x="5591944" y="4725144"/>
              <a:ext cx="1296144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D0795A37-21F6-7E17-4DD6-C2B417DAFF8D}"/>
              </a:ext>
            </a:extLst>
          </p:cNvPr>
          <p:cNvSpPr/>
          <p:nvPr/>
        </p:nvSpPr>
        <p:spPr bwMode="white">
          <a:xfrm>
            <a:off x="681904" y="1844824"/>
            <a:ext cx="66382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1F79CC02-803F-0C9B-F46C-7A279A21A938}"/>
              </a:ext>
            </a:extLst>
          </p:cNvPr>
          <p:cNvSpPr/>
          <p:nvPr/>
        </p:nvSpPr>
        <p:spPr bwMode="white">
          <a:xfrm>
            <a:off x="681904" y="2873836"/>
            <a:ext cx="5630120" cy="1059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24AB0B11-F8D9-0BD7-4AB9-84EF9D0FC5D4}"/>
              </a:ext>
            </a:extLst>
          </p:cNvPr>
          <p:cNvSpPr/>
          <p:nvPr/>
        </p:nvSpPr>
        <p:spPr bwMode="white">
          <a:xfrm>
            <a:off x="681904" y="4005063"/>
            <a:ext cx="5846144" cy="65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686D8F8-E9EA-E19D-A7DB-B67BA3167319}"/>
              </a:ext>
            </a:extLst>
          </p:cNvPr>
          <p:cNvSpPr/>
          <p:nvPr/>
        </p:nvSpPr>
        <p:spPr bwMode="white">
          <a:xfrm>
            <a:off x="681904" y="4862305"/>
            <a:ext cx="8798472" cy="654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8325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10B2DD-1AC9-CF9E-EB1C-756CE5A4BAF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848" y="1171971"/>
            <a:ext cx="8501488" cy="3753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AD652CE0-952C-6415-8A20-81D814F5942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006" r="13324"/>
          <a:stretch/>
        </p:blipFill>
        <p:spPr>
          <a:xfrm>
            <a:off x="8913100" y="1808820"/>
            <a:ext cx="2660052" cy="3240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56CB31-2131-CCB7-DFDB-D8640A7F1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6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3D84C0-8A23-8917-1BE2-35E8AFB46E95}"/>
              </a:ext>
            </a:extLst>
          </p:cNvPr>
          <p:cNvSpPr/>
          <p:nvPr/>
        </p:nvSpPr>
        <p:spPr bwMode="white">
          <a:xfrm>
            <a:off x="681904" y="1220103"/>
            <a:ext cx="5171428" cy="2280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56ACFE84-4438-37C9-E7B2-D8F208237E61}"/>
              </a:ext>
            </a:extLst>
          </p:cNvPr>
          <p:cNvSpPr/>
          <p:nvPr/>
        </p:nvSpPr>
        <p:spPr bwMode="white">
          <a:xfrm>
            <a:off x="681904" y="3861048"/>
            <a:ext cx="1165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CFC9C45-9D78-EAB6-8C82-D68A19B4B68B}"/>
              </a:ext>
            </a:extLst>
          </p:cNvPr>
          <p:cNvSpPr/>
          <p:nvPr/>
        </p:nvSpPr>
        <p:spPr bwMode="white">
          <a:xfrm>
            <a:off x="1847850" y="3861048"/>
            <a:ext cx="400548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592BB58-4F3E-4C30-B620-0B4D54D53911}"/>
              </a:ext>
            </a:extLst>
          </p:cNvPr>
          <p:cNvSpPr/>
          <p:nvPr/>
        </p:nvSpPr>
        <p:spPr bwMode="white">
          <a:xfrm>
            <a:off x="681904" y="4725144"/>
            <a:ext cx="116562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095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F7993C-17D2-11B7-C1E2-B1B31385E55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1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8EE626-F0BE-C4F9-056C-22F00B693E4F}"/>
              </a:ext>
            </a:extLst>
          </p:cNvPr>
          <p:cNvSpPr/>
          <p:nvPr/>
        </p:nvSpPr>
        <p:spPr bwMode="white">
          <a:xfrm>
            <a:off x="681904" y="1124744"/>
            <a:ext cx="9806584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C41F94A-71F4-3ECC-041A-1793DB32056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r="10218"/>
          <a:stretch/>
        </p:blipFill>
        <p:spPr>
          <a:xfrm>
            <a:off x="7032104" y="2213591"/>
            <a:ext cx="3606677" cy="38076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0DA2C09-6CAF-0CFC-CF19-67E6BCE733B1}"/>
              </a:ext>
            </a:extLst>
          </p:cNvPr>
          <p:cNvSpPr/>
          <p:nvPr/>
        </p:nvSpPr>
        <p:spPr bwMode="white">
          <a:xfrm>
            <a:off x="1775520" y="2420887"/>
            <a:ext cx="1944216" cy="56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EAE31F76-BD48-36D0-D360-E8AB844D0056}"/>
              </a:ext>
            </a:extLst>
          </p:cNvPr>
          <p:cNvSpPr/>
          <p:nvPr/>
        </p:nvSpPr>
        <p:spPr bwMode="white">
          <a:xfrm>
            <a:off x="1775520" y="3429000"/>
            <a:ext cx="3096344" cy="56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4BDCC377-833F-59B7-3364-5498B5547594}"/>
              </a:ext>
            </a:extLst>
          </p:cNvPr>
          <p:cNvSpPr/>
          <p:nvPr/>
        </p:nvSpPr>
        <p:spPr bwMode="white">
          <a:xfrm>
            <a:off x="1775520" y="4200075"/>
            <a:ext cx="3096344" cy="564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7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E6D873-66F5-C34A-BB19-0F393F1648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2637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0B8FD8-CF1B-8FE9-B3BE-FAA97AADC1C2}"/>
              </a:ext>
            </a:extLst>
          </p:cNvPr>
          <p:cNvSpPr/>
          <p:nvPr/>
        </p:nvSpPr>
        <p:spPr bwMode="white">
          <a:xfrm>
            <a:off x="1186386" y="3356992"/>
            <a:ext cx="4189534" cy="1296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944B7B5-8E46-55CD-9514-2BD91008C3F9}"/>
              </a:ext>
            </a:extLst>
          </p:cNvPr>
          <p:cNvSpPr/>
          <p:nvPr/>
        </p:nvSpPr>
        <p:spPr bwMode="white">
          <a:xfrm>
            <a:off x="1186386" y="4653126"/>
            <a:ext cx="4189534" cy="648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FECC533-C265-1561-D4B1-B155661B4ADA}"/>
              </a:ext>
            </a:extLst>
          </p:cNvPr>
          <p:cNvSpPr/>
          <p:nvPr/>
        </p:nvSpPr>
        <p:spPr bwMode="white">
          <a:xfrm>
            <a:off x="1186386" y="5445224"/>
            <a:ext cx="3253430" cy="47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693A7B4-EC55-8E7C-98B9-EAE4B560E45E}"/>
              </a:ext>
            </a:extLst>
          </p:cNvPr>
          <p:cNvSpPr/>
          <p:nvPr/>
        </p:nvSpPr>
        <p:spPr bwMode="white">
          <a:xfrm>
            <a:off x="1186386" y="6088612"/>
            <a:ext cx="3253430" cy="47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099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9" grpId="0" animBg="1"/>
      <p:bldP spid="2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D459AC-1E0F-FC8A-2A02-D330D57CBD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34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1DEDD48-A5B7-AAF5-3ABB-434745E34749}"/>
              </a:ext>
            </a:extLst>
          </p:cNvPr>
          <p:cNvSpPr/>
          <p:nvPr/>
        </p:nvSpPr>
        <p:spPr bwMode="white">
          <a:xfrm>
            <a:off x="681904" y="1340768"/>
            <a:ext cx="6062168" cy="41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B77451F-ECE1-436F-4263-D9CFEFF72B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71" t="40849" b="4300"/>
          <a:stretch/>
        </p:blipFill>
        <p:spPr>
          <a:xfrm>
            <a:off x="7381253" y="1052736"/>
            <a:ext cx="3035227" cy="3159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8E4A075-1EAE-9359-A24A-D3660BA88C01}"/>
              </a:ext>
            </a:extLst>
          </p:cNvPr>
          <p:cNvSpPr/>
          <p:nvPr/>
        </p:nvSpPr>
        <p:spPr bwMode="white">
          <a:xfrm>
            <a:off x="681903" y="2121900"/>
            <a:ext cx="6699349" cy="71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9001337-FA79-CE1E-FE56-DF33703FA76A}"/>
              </a:ext>
            </a:extLst>
          </p:cNvPr>
          <p:cNvSpPr/>
          <p:nvPr/>
        </p:nvSpPr>
        <p:spPr bwMode="white">
          <a:xfrm>
            <a:off x="681903" y="3039392"/>
            <a:ext cx="6699349" cy="716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4757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1CABC5-BFCC-FA2C-3338-0AAB7E4092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782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D42F1B-4AD8-54DD-4DE1-9C9808046648}"/>
              </a:ext>
            </a:extLst>
          </p:cNvPr>
          <p:cNvSpPr/>
          <p:nvPr/>
        </p:nvSpPr>
        <p:spPr bwMode="white">
          <a:xfrm>
            <a:off x="983432" y="4725144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D37F6D-AB40-0AAE-4DAD-F15991ECEB2F}"/>
              </a:ext>
            </a:extLst>
          </p:cNvPr>
          <p:cNvSpPr/>
          <p:nvPr/>
        </p:nvSpPr>
        <p:spPr bwMode="white">
          <a:xfrm>
            <a:off x="983432" y="5857400"/>
            <a:ext cx="547260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21451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08B3D-77AB-2E58-1AF4-521A818E2D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5618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7E874-E649-68B7-47FE-01A81DDB74A6}"/>
              </a:ext>
            </a:extLst>
          </p:cNvPr>
          <p:cNvSpPr/>
          <p:nvPr/>
        </p:nvSpPr>
        <p:spPr bwMode="white">
          <a:xfrm>
            <a:off x="458506" y="1196752"/>
            <a:ext cx="606954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3312E03-EF4A-7F25-1BF2-54DB76D621E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57" t="45801" r="16863" b="36745"/>
          <a:stretch/>
        </p:blipFill>
        <p:spPr>
          <a:xfrm>
            <a:off x="6357494" y="3451340"/>
            <a:ext cx="5541386" cy="971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9881E509-8D9A-642D-D10E-5677F7DEF556}"/>
              </a:ext>
            </a:extLst>
          </p:cNvPr>
          <p:cNvSpPr/>
          <p:nvPr/>
        </p:nvSpPr>
        <p:spPr bwMode="white">
          <a:xfrm>
            <a:off x="720000" y="1834638"/>
            <a:ext cx="3143752" cy="36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AD910014-12C8-D1A2-6386-524949C9C23E}"/>
              </a:ext>
            </a:extLst>
          </p:cNvPr>
          <p:cNvSpPr/>
          <p:nvPr/>
        </p:nvSpPr>
        <p:spPr bwMode="white">
          <a:xfrm>
            <a:off x="720000" y="2472524"/>
            <a:ext cx="5735260" cy="812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5DF5158B-42AD-39A5-8A46-C6055AC8EB94}"/>
              </a:ext>
            </a:extLst>
          </p:cNvPr>
          <p:cNvSpPr/>
          <p:nvPr/>
        </p:nvSpPr>
        <p:spPr bwMode="white">
          <a:xfrm>
            <a:off x="623392" y="3489363"/>
            <a:ext cx="3240360" cy="515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A44E9FAD-736C-1D68-3AB0-4A9528B117C8}"/>
              </a:ext>
            </a:extLst>
          </p:cNvPr>
          <p:cNvSpPr/>
          <p:nvPr/>
        </p:nvSpPr>
        <p:spPr bwMode="white">
          <a:xfrm>
            <a:off x="623392" y="4070922"/>
            <a:ext cx="5472608" cy="108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1" name="矩形 40">
            <a:extLst>
              <a:ext uri="{FF2B5EF4-FFF2-40B4-BE49-F238E27FC236}">
                <a16:creationId xmlns:a16="http://schemas.microsoft.com/office/drawing/2014/main" id="{B73FA9B0-9E16-E6DF-EA6A-11B487C2AF8A}"/>
              </a:ext>
            </a:extLst>
          </p:cNvPr>
          <p:cNvSpPr/>
          <p:nvPr/>
        </p:nvSpPr>
        <p:spPr bwMode="white">
          <a:xfrm>
            <a:off x="623392" y="5118842"/>
            <a:ext cx="6192688" cy="1084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735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37" grpId="0" animBg="1"/>
      <p:bldP spid="38" grpId="0" animBg="1"/>
      <p:bldP spid="39" grpId="0" animBg="1"/>
      <p:bldP spid="40" grpId="0" animBg="1"/>
      <p:bldP spid="4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6387EA-CDF1-8805-72D0-8C730450889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620688"/>
            <a:ext cx="8768831" cy="446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FDA5FF1E-8D97-99FA-7620-E3FEB9C0EFE9}"/>
              </a:ext>
            </a:extLst>
          </p:cNvPr>
          <p:cNvGrpSpPr/>
          <p:nvPr/>
        </p:nvGrpSpPr>
        <p:grpSpPr>
          <a:xfrm>
            <a:off x="5447928" y="4437112"/>
            <a:ext cx="3518073" cy="2132964"/>
            <a:chOff x="5591944" y="4437112"/>
            <a:chExt cx="3518073" cy="2132964"/>
          </a:xfrm>
        </p:grpSpPr>
        <p:pic>
          <p:nvPicPr>
            <p:cNvPr id="2" name="img_16777215">
              <a:extLst>
                <a:ext uri="{FF2B5EF4-FFF2-40B4-BE49-F238E27FC236}">
                  <a16:creationId xmlns:a16="http://schemas.microsoft.com/office/drawing/2014/main" id="{3B577BA7-00B0-BE7E-CC8A-91A9F24C0D1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667" r="7876" b="56245"/>
            <a:stretch/>
          </p:blipFill>
          <p:spPr>
            <a:xfrm>
              <a:off x="5880100" y="4437112"/>
              <a:ext cx="3229917" cy="2132964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</p:spPr>
        </p:pic>
        <p:sp>
          <p:nvSpPr>
            <p:cNvPr id="4" name="矩形 3">
              <a:extLst>
                <a:ext uri="{FF2B5EF4-FFF2-40B4-BE49-F238E27FC236}">
                  <a16:creationId xmlns:a16="http://schemas.microsoft.com/office/drawing/2014/main" id="{28F45659-AFF4-8DE7-972A-E2140AE8E73D}"/>
                </a:ext>
              </a:extLst>
            </p:cNvPr>
            <p:cNvSpPr/>
            <p:nvPr/>
          </p:nvSpPr>
          <p:spPr>
            <a:xfrm>
              <a:off x="5591944" y="4725144"/>
              <a:ext cx="1296144" cy="36004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067801923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2</Words>
  <Application>Microsoft Office PowerPoint</Application>
  <PresentationFormat>宽屏</PresentationFormat>
  <Paragraphs>2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2024-07-29T03:43:20Z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