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7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88" y="44"/>
      </p:cViewPr>
      <p:guideLst>
        <p:guide orient="horz" pos="2160"/>
        <p:guide pos="279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1F4B6C5-16C6-6371-4229-2859A451C1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91990" y="2791001"/>
            <a:ext cx="8208020" cy="127599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4BF6F0-6B91-ECF0-E9C4-1F138B5342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F556ED-0B2C-9E34-60E5-DC58E9DA5218}"/>
              </a:ext>
            </a:extLst>
          </p:cNvPr>
          <p:cNvSpPr/>
          <p:nvPr/>
        </p:nvSpPr>
        <p:spPr bwMode="white">
          <a:xfrm>
            <a:off x="681968" y="1286181"/>
            <a:ext cx="6062103" cy="2214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B061879-0866-96A8-2961-FCD9C476E111}"/>
              </a:ext>
            </a:extLst>
          </p:cNvPr>
          <p:cNvSpPr/>
          <p:nvPr/>
        </p:nvSpPr>
        <p:spPr bwMode="white">
          <a:xfrm>
            <a:off x="681968" y="3645024"/>
            <a:ext cx="4333913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FCA55DBE-BD8E-1565-2C67-73FE2399F581}"/>
              </a:ext>
            </a:extLst>
          </p:cNvPr>
          <p:cNvSpPr/>
          <p:nvPr/>
        </p:nvSpPr>
        <p:spPr bwMode="white">
          <a:xfrm>
            <a:off x="681968" y="4479394"/>
            <a:ext cx="541403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F19D79A6-98EF-C035-43D1-3C8FFB514453}"/>
              </a:ext>
            </a:extLst>
          </p:cNvPr>
          <p:cNvSpPr/>
          <p:nvPr/>
        </p:nvSpPr>
        <p:spPr bwMode="white">
          <a:xfrm>
            <a:off x="681968" y="5578654"/>
            <a:ext cx="5414032" cy="1018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965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6" grpId="0" animBg="1"/>
      <p:bldP spid="2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6B6943-4996-5500-42BF-F7D66BD405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85CB21-21C6-3B6F-FCF7-85600A99F18C}"/>
              </a:ext>
            </a:extLst>
          </p:cNvPr>
          <p:cNvSpPr/>
          <p:nvPr/>
        </p:nvSpPr>
        <p:spPr bwMode="white">
          <a:xfrm>
            <a:off x="681904" y="1229374"/>
            <a:ext cx="3901928" cy="47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B688894-E883-B9F6-F1BB-51D5115D50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3" r="6056" b="38592"/>
          <a:stretch/>
        </p:blipFill>
        <p:spPr>
          <a:xfrm>
            <a:off x="7772352" y="2988224"/>
            <a:ext cx="3868264" cy="339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585C37E-9B18-214D-5F08-0643BBB75EE0}"/>
              </a:ext>
            </a:extLst>
          </p:cNvPr>
          <p:cNvSpPr/>
          <p:nvPr/>
        </p:nvSpPr>
        <p:spPr bwMode="white">
          <a:xfrm>
            <a:off x="681904" y="2060848"/>
            <a:ext cx="4432720" cy="92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449A6E66-B070-9D8A-C881-6C580904BFF7}"/>
              </a:ext>
            </a:extLst>
          </p:cNvPr>
          <p:cNvSpPr/>
          <p:nvPr/>
        </p:nvSpPr>
        <p:spPr bwMode="white">
          <a:xfrm>
            <a:off x="681904" y="3389614"/>
            <a:ext cx="3737745" cy="67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ADD5DAB-0B02-61D2-64C3-056D7FBD058E}"/>
              </a:ext>
            </a:extLst>
          </p:cNvPr>
          <p:cNvSpPr/>
          <p:nvPr/>
        </p:nvSpPr>
        <p:spPr bwMode="white">
          <a:xfrm>
            <a:off x="681904" y="4220728"/>
            <a:ext cx="7502328" cy="67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FD56F68-F0D6-D86B-BB11-25E1D4DF9674}"/>
              </a:ext>
            </a:extLst>
          </p:cNvPr>
          <p:cNvSpPr/>
          <p:nvPr/>
        </p:nvSpPr>
        <p:spPr bwMode="white">
          <a:xfrm>
            <a:off x="681904" y="5098450"/>
            <a:ext cx="6422208" cy="67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58115978-B88A-2693-5990-087C8F28F6B1}"/>
              </a:ext>
            </a:extLst>
          </p:cNvPr>
          <p:cNvSpPr/>
          <p:nvPr/>
        </p:nvSpPr>
        <p:spPr bwMode="white">
          <a:xfrm>
            <a:off x="4648628" y="1229374"/>
            <a:ext cx="3901928" cy="471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5213796-BE9C-77FB-5E84-2915B38FD227}"/>
              </a:ext>
            </a:extLst>
          </p:cNvPr>
          <p:cNvSpPr/>
          <p:nvPr/>
        </p:nvSpPr>
        <p:spPr bwMode="white">
          <a:xfrm>
            <a:off x="5159896" y="2060848"/>
            <a:ext cx="4968552" cy="1062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782FF8CD-9FE7-F3A7-2632-DBB90779BACD}"/>
              </a:ext>
            </a:extLst>
          </p:cNvPr>
          <p:cNvSpPr/>
          <p:nvPr/>
        </p:nvSpPr>
        <p:spPr bwMode="white">
          <a:xfrm>
            <a:off x="4446487" y="3389614"/>
            <a:ext cx="3737745" cy="67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9726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BB512C-7548-DAAD-133A-79D51B810A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1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E880D9-93FC-F873-1285-A52FCAECE03E}"/>
              </a:ext>
            </a:extLst>
          </p:cNvPr>
          <p:cNvSpPr/>
          <p:nvPr/>
        </p:nvSpPr>
        <p:spPr bwMode="white">
          <a:xfrm>
            <a:off x="10062857" y="3251908"/>
            <a:ext cx="342857" cy="391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1A1C69-C000-8A42-846A-B14D661454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97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11603E-63C2-704D-CA26-A51E340DCD86}"/>
              </a:ext>
            </a:extLst>
          </p:cNvPr>
          <p:cNvSpPr/>
          <p:nvPr/>
        </p:nvSpPr>
        <p:spPr bwMode="white">
          <a:xfrm>
            <a:off x="9793857" y="2249942"/>
            <a:ext cx="370361" cy="379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0703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F593E-B97E-4653-2A76-E67B623DDDA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568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7AE7E8-BD81-0F02-5150-BEE78CF11928}"/>
              </a:ext>
            </a:extLst>
          </p:cNvPr>
          <p:cNvSpPr/>
          <p:nvPr/>
        </p:nvSpPr>
        <p:spPr bwMode="white">
          <a:xfrm>
            <a:off x="2086797" y="5340846"/>
            <a:ext cx="484236" cy="32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933313-9780-04F6-620D-EBE63692D834}"/>
              </a:ext>
            </a:extLst>
          </p:cNvPr>
          <p:cNvSpPr/>
          <p:nvPr/>
        </p:nvSpPr>
        <p:spPr bwMode="white">
          <a:xfrm>
            <a:off x="5874778" y="5340846"/>
            <a:ext cx="484236" cy="32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2F89FD-14AD-815E-E0D7-6D0CAE550BA8}"/>
              </a:ext>
            </a:extLst>
          </p:cNvPr>
          <p:cNvSpPr/>
          <p:nvPr/>
        </p:nvSpPr>
        <p:spPr bwMode="white">
          <a:xfrm>
            <a:off x="1641611" y="6161470"/>
            <a:ext cx="679493" cy="32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0F027B-C301-54C6-FD52-FBF5F5030A81}"/>
              </a:ext>
            </a:extLst>
          </p:cNvPr>
          <p:cNvSpPr/>
          <p:nvPr/>
        </p:nvSpPr>
        <p:spPr bwMode="white">
          <a:xfrm>
            <a:off x="5499885" y="6161470"/>
            <a:ext cx="695114" cy="320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5130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D47A5F-1DF6-EC9E-C73D-B52819D623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0885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77C331-F1C6-E1E4-33CC-1F0215A78879}"/>
              </a:ext>
            </a:extLst>
          </p:cNvPr>
          <p:cNvSpPr/>
          <p:nvPr/>
        </p:nvSpPr>
        <p:spPr bwMode="white">
          <a:xfrm>
            <a:off x="1136686" y="4102894"/>
            <a:ext cx="2871082" cy="112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1A89DCD-6407-7055-8382-2851C5B62646}"/>
              </a:ext>
            </a:extLst>
          </p:cNvPr>
          <p:cNvSpPr/>
          <p:nvPr/>
        </p:nvSpPr>
        <p:spPr bwMode="white">
          <a:xfrm>
            <a:off x="1136686" y="5445224"/>
            <a:ext cx="3231122" cy="44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359F231-9CE2-BA6A-0A4B-5F1683E15429}"/>
              </a:ext>
            </a:extLst>
          </p:cNvPr>
          <p:cNvSpPr/>
          <p:nvPr/>
        </p:nvSpPr>
        <p:spPr bwMode="white">
          <a:xfrm>
            <a:off x="1055440" y="6109229"/>
            <a:ext cx="3735178" cy="44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605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2E015F-1E9D-D6A6-D583-D8E3736E5D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46581" cy="5108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67F21D1-0DBA-117C-8731-2D1813F4B2C7}"/>
              </a:ext>
            </a:extLst>
          </p:cNvPr>
          <p:cNvSpPr/>
          <p:nvPr/>
        </p:nvSpPr>
        <p:spPr bwMode="white">
          <a:xfrm>
            <a:off x="551384" y="1052736"/>
            <a:ext cx="8856984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8F89910-0245-D08E-4013-AD68AAB2417B}"/>
              </a:ext>
            </a:extLst>
          </p:cNvPr>
          <p:cNvSpPr/>
          <p:nvPr/>
        </p:nvSpPr>
        <p:spPr bwMode="white">
          <a:xfrm>
            <a:off x="695400" y="2772200"/>
            <a:ext cx="4104034" cy="44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AC8FCD1E-A4C8-FFBC-F0DF-D219468AADD7}"/>
              </a:ext>
            </a:extLst>
          </p:cNvPr>
          <p:cNvSpPr/>
          <p:nvPr/>
        </p:nvSpPr>
        <p:spPr bwMode="white">
          <a:xfrm>
            <a:off x="535078" y="3645025"/>
            <a:ext cx="5848954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484D39A-CB02-C285-86AC-A59DB99FE68A}"/>
              </a:ext>
            </a:extLst>
          </p:cNvPr>
          <p:cNvSpPr/>
          <p:nvPr/>
        </p:nvSpPr>
        <p:spPr bwMode="white">
          <a:xfrm>
            <a:off x="651665" y="4691328"/>
            <a:ext cx="7577146" cy="995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8" name="img_16777215">
            <a:extLst>
              <a:ext uri="{FF2B5EF4-FFF2-40B4-BE49-F238E27FC236}">
                <a16:creationId xmlns:a16="http://schemas.microsoft.com/office/drawing/2014/main" id="{CAD5A76F-1E8C-D4EE-FFC9-C8A1120A93A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40" t="50006"/>
          <a:stretch/>
        </p:blipFill>
        <p:spPr>
          <a:xfrm>
            <a:off x="7711621" y="2060848"/>
            <a:ext cx="3784979" cy="2879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71358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26" grpId="0" animBg="1"/>
      <p:bldP spid="2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F1522F-1D53-7069-0382-B66D623E00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16824" cy="49052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194A2B2-163C-4CED-4970-32F42405DC4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891" b="56245"/>
          <a:stretch/>
        </p:blipFill>
        <p:spPr>
          <a:xfrm>
            <a:off x="8382229" y="2852936"/>
            <a:ext cx="3672251" cy="2808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3549179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A5867E-39AF-D1C0-9832-D37BF6CDC1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715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2A03CF-063E-0F93-3F70-0EC86E74CE52}"/>
              </a:ext>
            </a:extLst>
          </p:cNvPr>
          <p:cNvSpPr/>
          <p:nvPr/>
        </p:nvSpPr>
        <p:spPr bwMode="white">
          <a:xfrm>
            <a:off x="693645" y="1169711"/>
            <a:ext cx="4250227" cy="891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C1A1BFF-BC3D-0818-8CD4-7BF452E96900}"/>
              </a:ext>
            </a:extLst>
          </p:cNvPr>
          <p:cNvSpPr/>
          <p:nvPr/>
        </p:nvSpPr>
        <p:spPr bwMode="white">
          <a:xfrm>
            <a:off x="693645" y="2258558"/>
            <a:ext cx="4250227" cy="1026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B0D123CA-FA5D-5C0F-7DF5-EE6A497D22C9}"/>
              </a:ext>
            </a:extLst>
          </p:cNvPr>
          <p:cNvSpPr/>
          <p:nvPr/>
        </p:nvSpPr>
        <p:spPr bwMode="white">
          <a:xfrm>
            <a:off x="693645" y="3482693"/>
            <a:ext cx="5978419" cy="5223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3295388A-65A1-4CFF-F9A5-EFE704037E69}"/>
              </a:ext>
            </a:extLst>
          </p:cNvPr>
          <p:cNvSpPr/>
          <p:nvPr/>
        </p:nvSpPr>
        <p:spPr bwMode="white">
          <a:xfrm>
            <a:off x="623392" y="4149079"/>
            <a:ext cx="5978419" cy="648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>
            <a:extLst>
              <a:ext uri="{FF2B5EF4-FFF2-40B4-BE49-F238E27FC236}">
                <a16:creationId xmlns:a16="http://schemas.microsoft.com/office/drawing/2014/main" id="{7B4EC942-0BD4-67D5-EDBD-2549B1B73AA5}"/>
              </a:ext>
            </a:extLst>
          </p:cNvPr>
          <p:cNvSpPr/>
          <p:nvPr/>
        </p:nvSpPr>
        <p:spPr bwMode="white">
          <a:xfrm>
            <a:off x="623392" y="4941167"/>
            <a:ext cx="5978419" cy="57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3" name="矩形 42">
            <a:extLst>
              <a:ext uri="{FF2B5EF4-FFF2-40B4-BE49-F238E27FC236}">
                <a16:creationId xmlns:a16="http://schemas.microsoft.com/office/drawing/2014/main" id="{56831E8D-DA64-A3A6-7C62-DD254B1C3339}"/>
              </a:ext>
            </a:extLst>
          </p:cNvPr>
          <p:cNvSpPr/>
          <p:nvPr/>
        </p:nvSpPr>
        <p:spPr bwMode="white">
          <a:xfrm>
            <a:off x="623392" y="5513813"/>
            <a:ext cx="6696744" cy="572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1104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6B17D3-F554-9FAC-C1BD-00BE4BF385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09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1B5B5D4-CC05-1F56-8C54-8F86D2115C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43" r="6056" b="38592"/>
          <a:stretch/>
        </p:blipFill>
        <p:spPr>
          <a:xfrm>
            <a:off x="7651736" y="2852936"/>
            <a:ext cx="3868264" cy="339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9509563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2024-07-29T07:35:44Z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