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02" r:id="rId3"/>
    <p:sldId id="363" r:id="rId4"/>
    <p:sldId id="361" r:id="rId5"/>
    <p:sldId id="360" r:id="rId6"/>
    <p:sldId id="359" r:id="rId7"/>
    <p:sldId id="358" r:id="rId8"/>
    <p:sldId id="356" r:id="rId9"/>
    <p:sldId id="354" r:id="rId10"/>
    <p:sldId id="353" r:id="rId11"/>
    <p:sldId id="352" r:id="rId12"/>
    <p:sldId id="350" r:id="rId13"/>
    <p:sldId id="349" r:id="rId14"/>
    <p:sldId id="347" r:id="rId15"/>
    <p:sldId id="346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4" r:id="rId26"/>
    <p:sldId id="332" r:id="rId27"/>
    <p:sldId id="331" r:id="rId28"/>
    <p:sldId id="330" r:id="rId29"/>
    <p:sldId id="329" r:id="rId30"/>
    <p:sldId id="328" r:id="rId31"/>
    <p:sldId id="327" r:id="rId32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6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9ECA6F-3E79-4362-B2C5-002925041D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443774-EFD3-4BCA-8F4F-3DCE6D140E3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443774-EFD3-4BCA-8F4F-3DCE6D140E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7508" y="2750685"/>
            <a:ext cx="8856984" cy="135663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527380"/>
            <a:ext cx="333333" cy="286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/>
          <a:stretch>
            <a:fillRect/>
          </a:stretch>
        </p:blipFill>
        <p:spPr>
          <a:xfrm>
            <a:off x="4200088" y="3429000"/>
            <a:ext cx="3791824" cy="300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4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1220360"/>
            <a:ext cx="266666" cy="28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r="27552"/>
          <a:stretch>
            <a:fillRect/>
          </a:stretch>
        </p:blipFill>
        <p:spPr>
          <a:xfrm>
            <a:off x="4727848" y="3284984"/>
            <a:ext cx="2736304" cy="3001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499704"/>
            <a:ext cx="742857" cy="32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/>
          <a:stretch>
            <a:fillRect/>
          </a:stretch>
        </p:blipFill>
        <p:spPr>
          <a:xfrm>
            <a:off x="4560128" y="2824341"/>
            <a:ext cx="3071744" cy="313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1905808"/>
            <a:ext cx="647619" cy="266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904" y="3192177"/>
            <a:ext cx="7466666" cy="381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0476" y="3868711"/>
            <a:ext cx="1200000" cy="371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338" r="32220"/>
          <a:stretch>
            <a:fillRect/>
          </a:stretch>
        </p:blipFill>
        <p:spPr>
          <a:xfrm>
            <a:off x="4824008" y="4054519"/>
            <a:ext cx="2543984" cy="2598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2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8095" y="1800922"/>
            <a:ext cx="580952" cy="314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>
            <a:fillRect/>
          </a:stretch>
        </p:blipFill>
        <p:spPr>
          <a:xfrm>
            <a:off x="4524124" y="2795822"/>
            <a:ext cx="3143752" cy="2865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96190" y="2583164"/>
            <a:ext cx="447619" cy="28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6" r="20886"/>
          <a:stretch>
            <a:fillRect/>
          </a:stretch>
        </p:blipFill>
        <p:spPr>
          <a:xfrm>
            <a:off x="3863752" y="3573016"/>
            <a:ext cx="4464496" cy="2865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8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3832" y="3068960"/>
            <a:ext cx="3024336" cy="20162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91428" y="3182694"/>
            <a:ext cx="2028571" cy="314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479780"/>
            <a:ext cx="2914285" cy="33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00952" y="3094999"/>
            <a:ext cx="2914285" cy="1126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00952" y="4321561"/>
            <a:ext cx="2914285" cy="40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0952" y="4965708"/>
            <a:ext cx="5587136" cy="40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4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58095" y="3863139"/>
            <a:ext cx="809523" cy="343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3665"/>
            <a:ext cx="10800000" cy="3379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1114139"/>
            <a:ext cx="609523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05714" y="1114139"/>
            <a:ext cx="580952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142" y="1056861"/>
            <a:ext cx="4133333" cy="38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6190" y="1753749"/>
            <a:ext cx="1219047" cy="32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05714" y="1734656"/>
            <a:ext cx="4133333" cy="37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67619" y="3099794"/>
            <a:ext cx="1219047" cy="33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43809" y="3806228"/>
            <a:ext cx="600000" cy="26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05714" y="3748950"/>
            <a:ext cx="4142857" cy="37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341" t="53312" r="2656"/>
          <a:stretch>
            <a:fillRect/>
          </a:stretch>
        </p:blipFill>
        <p:spPr>
          <a:xfrm>
            <a:off x="4367808" y="4627612"/>
            <a:ext cx="3456384" cy="1897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24761" y="1782784"/>
            <a:ext cx="295238" cy="286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97"/>
          <a:stretch>
            <a:fillRect/>
          </a:stretch>
        </p:blipFill>
        <p:spPr>
          <a:xfrm>
            <a:off x="4799856" y="3573016"/>
            <a:ext cx="2592288" cy="259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105898"/>
            <a:ext cx="2266666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753688"/>
            <a:ext cx="1933333" cy="29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0952" y="4334795"/>
            <a:ext cx="7076189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39047" y="4954007"/>
            <a:ext cx="2884745" cy="462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9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63"/>
            <a:ext cx="1741688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3" t="42280"/>
          <a:stretch>
            <a:fillRect/>
          </a:stretch>
        </p:blipFill>
        <p:spPr>
          <a:xfrm>
            <a:off x="5087888" y="1477452"/>
            <a:ext cx="2808312" cy="231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04" y="1772816"/>
            <a:ext cx="2677792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370373"/>
            <a:ext cx="2677792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023203"/>
            <a:ext cx="2677792" cy="33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919728"/>
            <a:ext cx="5145564" cy="102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10476" y="5015492"/>
            <a:ext cx="5145564" cy="102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2942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989456"/>
            <a:ext cx="38299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t="52670" r="3551"/>
          <a:stretch>
            <a:fillRect/>
          </a:stretch>
        </p:blipFill>
        <p:spPr>
          <a:xfrm>
            <a:off x="6744072" y="828674"/>
            <a:ext cx="2880320" cy="2402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681904" y="1574248"/>
            <a:ext cx="38299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2460570"/>
            <a:ext cx="5558112" cy="75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3286000"/>
            <a:ext cx="663823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60708"/>
            <a:ext cx="10800000" cy="394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4120476"/>
            <a:ext cx="2461768" cy="41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668938"/>
            <a:ext cx="2461768" cy="41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251146"/>
            <a:ext cx="6206184" cy="41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896146"/>
            <a:ext cx="6854256" cy="413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9623"/>
            <a:ext cx="10800000" cy="4525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560" y="5412096"/>
            <a:ext cx="10800000" cy="248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3101439"/>
            <a:ext cx="4971428" cy="33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720732"/>
            <a:ext cx="1714285" cy="34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58095" y="4349552"/>
            <a:ext cx="2476190" cy="333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58095" y="4987900"/>
            <a:ext cx="3666666" cy="29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8256240" y="3061491"/>
            <a:ext cx="2952328" cy="1971316"/>
            <a:chOff x="8256240" y="3113868"/>
            <a:chExt cx="2952328" cy="197131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400256" y="3113868"/>
              <a:ext cx="2808312" cy="197131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8256240" y="3409223"/>
              <a:ext cx="432048" cy="23580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13" name="矩形 12"/>
          <p:cNvSpPr/>
          <p:nvPr/>
        </p:nvSpPr>
        <p:spPr bwMode="white">
          <a:xfrm>
            <a:off x="1271464" y="5574341"/>
            <a:ext cx="3523809" cy="29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09560" y="5973904"/>
            <a:ext cx="7070280" cy="584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450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40" r="7323" b="43078"/>
          <a:stretch>
            <a:fillRect/>
          </a:stretch>
        </p:blipFill>
        <p:spPr>
          <a:xfrm>
            <a:off x="4619836" y="4388016"/>
            <a:ext cx="2952328" cy="228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61"/>
            <a:ext cx="4838032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54017"/>
            <a:ext cx="1800000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73908"/>
            <a:ext cx="6419047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93800"/>
            <a:ext cx="2657142" cy="333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32765"/>
            <a:ext cx="3228571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71730"/>
            <a:ext cx="2819047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891622"/>
            <a:ext cx="5209523" cy="29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119"/>
            <a:ext cx="3438095" cy="33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38952"/>
            <a:ext cx="6782248" cy="5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40" r="7323" b="43078"/>
          <a:stretch>
            <a:fillRect/>
          </a:stretch>
        </p:blipFill>
        <p:spPr>
          <a:xfrm>
            <a:off x="4727848" y="2636912"/>
            <a:ext cx="2952328" cy="2281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81904" y="2334289"/>
            <a:ext cx="2821808" cy="5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2960868"/>
            <a:ext cx="3037832" cy="5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572856"/>
            <a:ext cx="2821808" cy="5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238983"/>
            <a:ext cx="3438094" cy="509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2960"/>
            <a:ext cx="10800000" cy="346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43944" y="4310608"/>
            <a:ext cx="7104112" cy="2405883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15"/>
          <a:stretch>
            <a:fillRect/>
          </a:stretch>
        </p:blipFill>
        <p:spPr>
          <a:xfrm>
            <a:off x="720000" y="972000"/>
            <a:ext cx="1080000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1682" y="3595088"/>
            <a:ext cx="8748636" cy="29628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2460416"/>
            <a:ext cx="295237" cy="28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3" r="48661"/>
          <a:stretch>
            <a:fillRect/>
          </a:stretch>
        </p:blipFill>
        <p:spPr>
          <a:xfrm>
            <a:off x="4967872" y="4077072"/>
            <a:ext cx="2304256" cy="259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0" t="49481" r="42942"/>
          <a:stretch>
            <a:fillRect/>
          </a:stretch>
        </p:blipFill>
        <p:spPr>
          <a:xfrm>
            <a:off x="9497635" y="4530142"/>
            <a:ext cx="1858145" cy="2001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69643" y="4437112"/>
            <a:ext cx="1654984" cy="2110254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00" y="819515"/>
            <a:ext cx="10800000" cy="550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81" r="69965"/>
          <a:stretch>
            <a:fillRect/>
          </a:stretch>
        </p:blipFill>
        <p:spPr>
          <a:xfrm>
            <a:off x="9120336" y="1268760"/>
            <a:ext cx="2321515" cy="200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7635" y="1133213"/>
            <a:ext cx="1727462" cy="2151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8504" y="1010045"/>
            <a:ext cx="6495238" cy="31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504" y="1610218"/>
            <a:ext cx="3914285" cy="34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504" y="2238970"/>
            <a:ext cx="1400000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8504" y="2858196"/>
            <a:ext cx="2142857" cy="33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8504" y="3506002"/>
            <a:ext cx="4419047" cy="28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58495" y="4096385"/>
            <a:ext cx="6062345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8503" y="4715871"/>
            <a:ext cx="8732605" cy="101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58504" y="5880917"/>
            <a:ext cx="2845208" cy="499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7" grpId="0" bldLvl="0" animBg="1"/>
      <p:bldP spid="21" grpId="0" animBg="1"/>
      <p:bldP spid="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9360"/>
            <a:ext cx="107992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76" t="49481" r="15484"/>
          <a:stretch>
            <a:fillRect/>
          </a:stretch>
        </p:blipFill>
        <p:spPr>
          <a:xfrm>
            <a:off x="9536708" y="4602702"/>
            <a:ext cx="1815876" cy="2001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7" y="1166843"/>
            <a:ext cx="1399904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7" y="1786710"/>
            <a:ext cx="2142710" cy="33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7" y="2435186"/>
            <a:ext cx="5409153" cy="333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6" y="2997834"/>
            <a:ext cx="4910037" cy="4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7" y="3674922"/>
            <a:ext cx="4228282" cy="29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70" t="49481" r="42942"/>
          <a:stretch>
            <a:fillRect/>
          </a:stretch>
        </p:blipFill>
        <p:spPr>
          <a:xfrm>
            <a:off x="9497635" y="1217774"/>
            <a:ext cx="1858145" cy="2001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681906" y="4242337"/>
            <a:ext cx="8222406" cy="36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6" y="4833595"/>
            <a:ext cx="4405982" cy="467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6" y="5418065"/>
            <a:ext cx="3181846" cy="53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00" y="6101936"/>
            <a:ext cx="2351664" cy="53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88489" y="4468410"/>
            <a:ext cx="1692087" cy="2128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9" grpId="0" animBg="1"/>
      <p:bldP spid="20" grpId="0" animBg="1"/>
      <p:bldP spid="23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483"/>
            <a:ext cx="5552380" cy="46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25685"/>
            <a:ext cx="4485714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326724"/>
            <a:ext cx="4200000" cy="286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27763"/>
            <a:ext cx="4485714" cy="496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76" t="49481" r="15484"/>
          <a:stretch>
            <a:fillRect/>
          </a:stretch>
        </p:blipFill>
        <p:spPr>
          <a:xfrm>
            <a:off x="7896200" y="1211193"/>
            <a:ext cx="1815876" cy="2001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802546"/>
            <a:ext cx="333333" cy="27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810949"/>
            <a:ext cx="285714" cy="28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0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452867"/>
            <a:ext cx="333333" cy="28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6" r="16657"/>
          <a:stretch>
            <a:fillRect/>
          </a:stretch>
        </p:blipFill>
        <p:spPr>
          <a:xfrm>
            <a:off x="4531517" y="3554224"/>
            <a:ext cx="3128967" cy="275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548629"/>
            <a:ext cx="266666" cy="2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64"/>
          <a:stretch>
            <a:fillRect/>
          </a:stretch>
        </p:blipFill>
        <p:spPr>
          <a:xfrm>
            <a:off x="4727848" y="3618827"/>
            <a:ext cx="2736304" cy="280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908528"/>
            <a:ext cx="333333" cy="28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3" r="40244"/>
          <a:stretch>
            <a:fillRect/>
          </a:stretch>
        </p:blipFill>
        <p:spPr>
          <a:xfrm>
            <a:off x="4475820" y="3079655"/>
            <a:ext cx="3240360" cy="280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15238" y="2527910"/>
            <a:ext cx="323809" cy="28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73" r="8657"/>
          <a:stretch>
            <a:fillRect/>
          </a:stretch>
        </p:blipFill>
        <p:spPr>
          <a:xfrm>
            <a:off x="4439816" y="3654275"/>
            <a:ext cx="3312368" cy="280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64</cp:revision>
  <dcterms:created xsi:type="dcterms:W3CDTF">2015-09-16T06:44:00Z</dcterms:created>
  <dcterms:modified xsi:type="dcterms:W3CDTF">2024-07-29T08:27:23Z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