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7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5" r:id="rId23"/>
    <p:sldId id="333" r:id="rId24"/>
    <p:sldId id="332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08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27980" y="2876099"/>
            <a:ext cx="5736040" cy="1105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6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993570"/>
            <a:ext cx="5742857" cy="32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609" y="3573016"/>
            <a:ext cx="1800200" cy="32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476" y="4048977"/>
            <a:ext cx="10800000" cy="2526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10476" y="4869160"/>
            <a:ext cx="6009660" cy="39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9616" y="5465576"/>
            <a:ext cx="2808312" cy="39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45672" y="6098085"/>
            <a:ext cx="2326192" cy="39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276872"/>
            <a:ext cx="6288168" cy="36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9616" y="2924944"/>
            <a:ext cx="2304256" cy="36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43472" y="3537012"/>
            <a:ext cx="2736304" cy="36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43472" y="4149080"/>
            <a:ext cx="3600400" cy="36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91544" y="4761148"/>
            <a:ext cx="2664296" cy="36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063552" y="5380562"/>
            <a:ext cx="1944216" cy="36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95081" y="6017462"/>
            <a:ext cx="1220599" cy="36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953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20000" y="2564904"/>
            <a:ext cx="6384112" cy="36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91544" y="3140968"/>
            <a:ext cx="4752528" cy="36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9536" y="3758119"/>
            <a:ext cx="1440160" cy="36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40976" y="4375270"/>
            <a:ext cx="3050767" cy="63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40976" y="5301208"/>
            <a:ext cx="3482816" cy="7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15480" y="6278631"/>
            <a:ext cx="864096" cy="36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3747418"/>
            <a:ext cx="428571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6666" y="3737877"/>
            <a:ext cx="419047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428" y="3737877"/>
            <a:ext cx="419047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1428" y="4482042"/>
            <a:ext cx="295238" cy="17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58095" y="4424799"/>
            <a:ext cx="428571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72380" y="4424799"/>
            <a:ext cx="419048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20000" y="1556792"/>
            <a:ext cx="5231984" cy="37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91544" y="2205790"/>
            <a:ext cx="3168352" cy="37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9536" y="2801981"/>
            <a:ext cx="1152128" cy="37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5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8570" y="3009124"/>
            <a:ext cx="6979677" cy="34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528" y="3647270"/>
            <a:ext cx="5112568" cy="34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0" y="4294940"/>
            <a:ext cx="4747430" cy="3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72571" y="4933086"/>
            <a:ext cx="2491181" cy="3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6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0000" y="1057109"/>
            <a:ext cx="5736040" cy="3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440" y="1700808"/>
            <a:ext cx="2808312" cy="3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440" y="2344507"/>
            <a:ext cx="5256584" cy="3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5440" y="2988206"/>
            <a:ext cx="792088" cy="3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131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07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6614" y="2996952"/>
            <a:ext cx="3681194" cy="40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1000" y="3717032"/>
            <a:ext cx="5086968" cy="40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488" y="4365104"/>
            <a:ext cx="2232248" cy="40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91696" y="4941168"/>
            <a:ext cx="2516071" cy="40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91697" y="5543433"/>
            <a:ext cx="1507960" cy="40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91697" y="6206795"/>
            <a:ext cx="1219927" cy="40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9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923" y="2852936"/>
            <a:ext cx="10800000" cy="132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16053"/>
            <a:ext cx="10800000" cy="368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142" y="1716068"/>
            <a:ext cx="342857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142" y="3573359"/>
            <a:ext cx="342857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"/>
          <a:stretch>
            <a:fillRect/>
          </a:stretch>
        </p:blipFill>
        <p:spPr>
          <a:xfrm>
            <a:off x="839416" y="976036"/>
            <a:ext cx="10800000" cy="431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16" y="1052736"/>
            <a:ext cx="7416824" cy="4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019" y="1669331"/>
            <a:ext cx="5556021" cy="4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535" y="2325000"/>
            <a:ext cx="9728961" cy="4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381" y="2909802"/>
            <a:ext cx="4636548" cy="4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535" y="3542759"/>
            <a:ext cx="3680289" cy="4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5951" y="4158235"/>
            <a:ext cx="2523745" cy="4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7539" y="4803996"/>
            <a:ext cx="8252797" cy="4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5" y="742535"/>
            <a:ext cx="10800000" cy="263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r="6217" b="23235"/>
          <a:stretch>
            <a:fillRect/>
          </a:stretch>
        </p:blipFill>
        <p:spPr>
          <a:xfrm>
            <a:off x="9849463" y="2420888"/>
            <a:ext cx="2174938" cy="256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1"/>
          <a:stretch>
            <a:fillRect/>
          </a:stretch>
        </p:blipFill>
        <p:spPr>
          <a:xfrm>
            <a:off x="695400" y="3447067"/>
            <a:ext cx="9984512" cy="2686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7773" y="908721"/>
            <a:ext cx="212786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6825" y="1628800"/>
            <a:ext cx="61092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3275" y="2617492"/>
            <a:ext cx="3542525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4775" y="3520431"/>
            <a:ext cx="2470906" cy="48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4774" y="4293096"/>
            <a:ext cx="643134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8162" y="5281787"/>
            <a:ext cx="3217598" cy="48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9294" y="5949279"/>
            <a:ext cx="5294697" cy="48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209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1238" y="1516648"/>
            <a:ext cx="2447619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1238" y="2193384"/>
            <a:ext cx="2447619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780928"/>
            <a:ext cx="10800000" cy="380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57904" y="4279657"/>
            <a:ext cx="9971428" cy="32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904" y="4919243"/>
            <a:ext cx="8895238" cy="28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904" y="5530190"/>
            <a:ext cx="3142857" cy="3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904" y="6141137"/>
            <a:ext cx="2657142" cy="34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4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3333" y="999528"/>
            <a:ext cx="1276190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5714" y="1676115"/>
            <a:ext cx="1282174" cy="30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49941" r="17552"/>
          <a:stretch>
            <a:fillRect/>
          </a:stretch>
        </p:blipFill>
        <p:spPr>
          <a:xfrm>
            <a:off x="2783632" y="4600935"/>
            <a:ext cx="6624736" cy="202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49941" r="17552"/>
          <a:stretch>
            <a:fillRect/>
          </a:stretch>
        </p:blipFill>
        <p:spPr>
          <a:xfrm>
            <a:off x="2783632" y="4600935"/>
            <a:ext cx="6624736" cy="202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441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49941" r="17552"/>
          <a:stretch>
            <a:fillRect/>
          </a:stretch>
        </p:blipFill>
        <p:spPr>
          <a:xfrm>
            <a:off x="5231904" y="4725144"/>
            <a:ext cx="6624736" cy="202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96000" y="764704"/>
            <a:ext cx="4175864" cy="3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6000" y="1437832"/>
            <a:ext cx="8496344" cy="3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8796" y="2060173"/>
            <a:ext cx="8371539" cy="3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6094" y="2682514"/>
            <a:ext cx="8434241" cy="96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5473" y="3914329"/>
            <a:ext cx="8166831" cy="3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62831" y="3876606"/>
            <a:ext cx="1932300" cy="3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8641" y="4512758"/>
            <a:ext cx="6879527" cy="3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05" y="844096"/>
            <a:ext cx="10800000" cy="3153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49941" r="17552"/>
          <a:stretch>
            <a:fillRect/>
          </a:stretch>
        </p:blipFill>
        <p:spPr>
          <a:xfrm>
            <a:off x="2783632" y="4437112"/>
            <a:ext cx="6624736" cy="202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743664" y="980728"/>
            <a:ext cx="8952736" cy="3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0295" y="1608635"/>
            <a:ext cx="4047553" cy="3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1705" y="2175250"/>
            <a:ext cx="9848791" cy="57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1126" y="2816727"/>
            <a:ext cx="9861378" cy="3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3585" y="3474085"/>
            <a:ext cx="240347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47060" y="3474085"/>
            <a:ext cx="521271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285287"/>
            <a:ext cx="295238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037532"/>
            <a:ext cx="333333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714" y="3132866"/>
            <a:ext cx="295238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181208"/>
            <a:ext cx="333333" cy="29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2823155"/>
            <a:ext cx="276190" cy="28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97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1714" y="873706"/>
            <a:ext cx="295238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697456"/>
            <a:ext cx="10800000" cy="20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47234" y="5589240"/>
            <a:ext cx="373301" cy="38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4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3066603"/>
            <a:ext cx="266666" cy="2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536161" y="1916832"/>
            <a:ext cx="432048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92344" y="1936036"/>
            <a:ext cx="432048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0336" y="2852936"/>
            <a:ext cx="432048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47928" y="5301208"/>
            <a:ext cx="1512168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0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952" y="2296615"/>
            <a:ext cx="923809" cy="3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9047" y="2973705"/>
            <a:ext cx="1190476" cy="3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7619" y="3631721"/>
            <a:ext cx="1809523" cy="31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TM5Y2YyNDk0M2QzYjI3MjgyMGMxOTNlNmRiMGY2ND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自己的文件存本地</cp:lastModifiedBy>
  <cp:revision>65</cp:revision>
  <dcterms:created xsi:type="dcterms:W3CDTF">2015-09-16T06:44:00Z</dcterms:created>
  <dcterms:modified xsi:type="dcterms:W3CDTF">2024-08-15T16:35:42Z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