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0" r:id="rId4"/>
    <p:sldId id="358" r:id="rId5"/>
    <p:sldId id="357" r:id="rId6"/>
    <p:sldId id="356" r:id="rId7"/>
    <p:sldId id="355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6" r:id="rId25"/>
    <p:sldId id="335" r:id="rId26"/>
    <p:sldId id="334" r:id="rId27"/>
    <p:sldId id="332" r:id="rId28"/>
    <p:sldId id="331" r:id="rId29"/>
    <p:sldId id="330" r:id="rId30"/>
    <p:sldId id="329" r:id="rId31"/>
    <p:sldId id="328" r:id="rId32"/>
    <p:sldId id="327" r:id="rId33"/>
    <p:sldId id="361" r:id="rId34"/>
    <p:sldId id="362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54" autoAdjust="0"/>
    <p:restoredTop sz="94660"/>
  </p:normalViewPr>
  <p:slideViewPr>
    <p:cSldViewPr showGuides="1">
      <p:cViewPr varScale="1">
        <p:scale>
          <a:sx n="96" d="100"/>
          <a:sy n="96" d="100"/>
        </p:scale>
        <p:origin x="72" y="244"/>
      </p:cViewPr>
      <p:guideLst>
        <p:guide orient="horz" pos="2181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27980" y="2882243"/>
            <a:ext cx="5736040" cy="109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3946961"/>
            <a:ext cx="342858" cy="29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981579"/>
            <a:ext cx="257142" cy="29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5135160"/>
            <a:ext cx="409523" cy="29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2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571" y="3153587"/>
            <a:ext cx="2095238" cy="110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2287700"/>
            <a:ext cx="838095" cy="37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90" y="3661536"/>
            <a:ext cx="828571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464" y="3469041"/>
            <a:ext cx="4608512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1939" y="4070767"/>
            <a:ext cx="4185989" cy="33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464" y="4680255"/>
            <a:ext cx="4032448" cy="31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472" y="5157191"/>
            <a:ext cx="4939315" cy="87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72064" y="3398626"/>
            <a:ext cx="2232248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72064" y="4000797"/>
            <a:ext cx="3456384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44072" y="4602968"/>
            <a:ext cx="4392488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744072" y="5205139"/>
            <a:ext cx="4011816" cy="36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672064" y="5844110"/>
            <a:ext cx="3600400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4" grpId="0" animBg="1"/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906144"/>
            <a:ext cx="6238095" cy="35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506709"/>
            <a:ext cx="7133333" cy="35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145405"/>
            <a:ext cx="4142857" cy="101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725438"/>
            <a:ext cx="5295238" cy="103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936367"/>
            <a:ext cx="5009523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537063"/>
            <a:ext cx="6447619" cy="35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5175900"/>
            <a:ext cx="4352380" cy="100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994496"/>
            <a:ext cx="5793636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3633947"/>
            <a:ext cx="8419837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4273398"/>
            <a:ext cx="7368288" cy="73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423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472" y="2912914"/>
            <a:ext cx="8136904" cy="10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2744" y="3956215"/>
            <a:ext cx="6811488" cy="97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52384" y="3068961"/>
            <a:ext cx="3600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0800000" cy="263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83432" y="1268760"/>
            <a:ext cx="2088232" cy="97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424" y="2348880"/>
            <a:ext cx="2376264" cy="97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5138" y="3321743"/>
            <a:ext cx="4574798" cy="3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43673" y="1260001"/>
            <a:ext cx="3816423" cy="9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60096" y="1260001"/>
            <a:ext cx="2736303" cy="9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25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0496" y="1700808"/>
            <a:ext cx="342858" cy="36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72000" y="827999"/>
            <a:ext cx="4991952" cy="159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35960" y="1412777"/>
            <a:ext cx="26156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0000" y="2564904"/>
            <a:ext cx="17035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4008" y="3140969"/>
            <a:ext cx="412785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919865" y="3501009"/>
            <a:ext cx="20402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5091" y="4365104"/>
            <a:ext cx="463083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08097" y="3501009"/>
            <a:ext cx="182420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01012" y="4365104"/>
            <a:ext cx="220715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266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283637"/>
            <a:ext cx="10800000" cy="3391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1945" y="4941168"/>
            <a:ext cx="4320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20000" y="908720"/>
            <a:ext cx="56640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0000" y="1493497"/>
            <a:ext cx="6600136" cy="40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1083" y="1924722"/>
            <a:ext cx="3934757" cy="40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1083" y="2439386"/>
            <a:ext cx="3358693" cy="40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1083" y="2916839"/>
            <a:ext cx="2998653" cy="40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72000" y="3429000"/>
            <a:ext cx="38398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53947" y="4374889"/>
            <a:ext cx="246173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07" y="607835"/>
            <a:ext cx="10800000" cy="242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030645"/>
            <a:ext cx="10800000" cy="389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58461" r="23552"/>
          <a:stretch>
            <a:fillRect/>
          </a:stretch>
        </p:blipFill>
        <p:spPr>
          <a:xfrm>
            <a:off x="7680176" y="1156833"/>
            <a:ext cx="4300586" cy="186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99656" y="4402912"/>
            <a:ext cx="3816424" cy="37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656" y="5058289"/>
            <a:ext cx="3816424" cy="37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1664" y="5729074"/>
            <a:ext cx="6192688" cy="37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9656" y="6384451"/>
            <a:ext cx="6264696" cy="37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31184"/>
            <a:ext cx="7750976" cy="33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264" y="2231184"/>
            <a:ext cx="2088232" cy="34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42095"/>
            <a:ext cx="2419047" cy="100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84129" y="2780929"/>
            <a:ext cx="2147776" cy="106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360" y="3952875"/>
            <a:ext cx="795972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58461" r="23552"/>
          <a:stretch>
            <a:fillRect/>
          </a:stretch>
        </p:blipFill>
        <p:spPr>
          <a:xfrm>
            <a:off x="3431704" y="4395214"/>
            <a:ext cx="5328592" cy="230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720000" y="908720"/>
            <a:ext cx="5231984" cy="3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6180" y="1765489"/>
            <a:ext cx="2524282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00" y="2528643"/>
            <a:ext cx="43678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01" y="3500494"/>
            <a:ext cx="5231984" cy="3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01" y="4147812"/>
            <a:ext cx="4439895" cy="3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3948" y="4695408"/>
            <a:ext cx="3829884" cy="3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5575" y="5307267"/>
            <a:ext cx="7442844" cy="3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23992" y="956281"/>
            <a:ext cx="2011288" cy="3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30463" y="1572895"/>
            <a:ext cx="24374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19056" y="3500493"/>
            <a:ext cx="2016224" cy="3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77746" y="4124567"/>
            <a:ext cx="2070381" cy="39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980422"/>
            <a:ext cx="342857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714" y="3866944"/>
            <a:ext cx="295238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6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46222"/>
          <a:stretch>
            <a:fillRect/>
          </a:stretch>
        </p:blipFill>
        <p:spPr>
          <a:xfrm>
            <a:off x="935728" y="3426683"/>
            <a:ext cx="10320544" cy="310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46222"/>
          <a:stretch>
            <a:fillRect/>
          </a:stretch>
        </p:blipFill>
        <p:spPr>
          <a:xfrm>
            <a:off x="1055108" y="3501547"/>
            <a:ext cx="10320544" cy="310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54186"/>
            <a:ext cx="10800000" cy="260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800000" cy="110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53185" y="1124743"/>
            <a:ext cx="7459040" cy="96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2018" y="1124743"/>
            <a:ext cx="2172662" cy="96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46222"/>
          <a:stretch>
            <a:fillRect/>
          </a:stretch>
        </p:blipFill>
        <p:spPr>
          <a:xfrm>
            <a:off x="910963" y="3212981"/>
            <a:ext cx="10320544" cy="310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5" y="902079"/>
            <a:ext cx="10800000" cy="253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376" y="902079"/>
            <a:ext cx="9001000" cy="44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685" y="1320852"/>
            <a:ext cx="4696202" cy="44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89" y="1938786"/>
            <a:ext cx="9923489" cy="44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90" y="2366965"/>
            <a:ext cx="7115178" cy="44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685" y="2904146"/>
            <a:ext cx="6928450" cy="44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46222"/>
          <a:stretch>
            <a:fillRect/>
          </a:stretch>
        </p:blipFill>
        <p:spPr>
          <a:xfrm>
            <a:off x="935728" y="3490752"/>
            <a:ext cx="10320544" cy="310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971179"/>
            <a:ext cx="333333" cy="29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346223"/>
            <a:ext cx="295238" cy="29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96952"/>
            <a:ext cx="10800000" cy="326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0496" y="4941168"/>
            <a:ext cx="36724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442233"/>
            <a:ext cx="295238" cy="28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3897697"/>
            <a:ext cx="295238" cy="2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3927885"/>
            <a:ext cx="276190" cy="29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TM5Y2YyNDk0M2QzYjI3MjgyMGMxOTNlNmRiMGY2N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自己的文件存本地</cp:lastModifiedBy>
  <cp:revision>67</cp:revision>
  <dcterms:created xsi:type="dcterms:W3CDTF">2015-09-16T06:44:00Z</dcterms:created>
  <dcterms:modified xsi:type="dcterms:W3CDTF">2024-08-14T14:47:26Z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