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5" r:id="rId3"/>
    <p:sldId id="353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8" r:id="rId16"/>
    <p:sldId id="337" r:id="rId17"/>
    <p:sldId id="336" r:id="rId18"/>
    <p:sldId id="335" r:id="rId19"/>
    <p:sldId id="334" r:id="rId20"/>
    <p:sldId id="333" r:id="rId21"/>
    <p:sldId id="356" r:id="rId22"/>
    <p:sldId id="331" r:id="rId23"/>
    <p:sldId id="330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0E6A7-329B-1124-1929-D6854977B2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6" r="39554"/>
          <a:stretch/>
        </p:blipFill>
        <p:spPr>
          <a:xfrm>
            <a:off x="2831936" y="2969182"/>
            <a:ext cx="6528128" cy="91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9BB5B-1FEA-B385-E7D3-4CFE703ED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A92014-8E08-C436-0C72-555061E65FD6}"/>
              </a:ext>
            </a:extLst>
          </p:cNvPr>
          <p:cNvSpPr/>
          <p:nvPr/>
        </p:nvSpPr>
        <p:spPr bwMode="white">
          <a:xfrm>
            <a:off x="1343472" y="3049215"/>
            <a:ext cx="3709861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93BE5-E325-2002-4DD2-23CAF0D8A743}"/>
              </a:ext>
            </a:extLst>
          </p:cNvPr>
          <p:cNvSpPr/>
          <p:nvPr/>
        </p:nvSpPr>
        <p:spPr bwMode="white">
          <a:xfrm>
            <a:off x="2615238" y="3668868"/>
            <a:ext cx="1238095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F878AB-F7C2-C916-F32C-6396CDC1FC6E}"/>
              </a:ext>
            </a:extLst>
          </p:cNvPr>
          <p:cNvSpPr/>
          <p:nvPr/>
        </p:nvSpPr>
        <p:spPr bwMode="white">
          <a:xfrm>
            <a:off x="2615238" y="4278988"/>
            <a:ext cx="619047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22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99A8B-5380-3EF2-0F1A-DAAF8FB68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996FB-BF05-DAA1-F56C-2B40CECFF289}"/>
              </a:ext>
            </a:extLst>
          </p:cNvPr>
          <p:cNvSpPr/>
          <p:nvPr/>
        </p:nvSpPr>
        <p:spPr bwMode="white">
          <a:xfrm>
            <a:off x="681904" y="2133989"/>
            <a:ext cx="7358312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6ECD8-0B2C-DA55-E902-5222D4494D0F}"/>
              </a:ext>
            </a:extLst>
          </p:cNvPr>
          <p:cNvSpPr/>
          <p:nvPr/>
        </p:nvSpPr>
        <p:spPr bwMode="white">
          <a:xfrm>
            <a:off x="681904" y="2810816"/>
            <a:ext cx="5774136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A393DB-CE9D-FAF3-9F72-E6F0B1DFB9CB}"/>
              </a:ext>
            </a:extLst>
          </p:cNvPr>
          <p:cNvSpPr/>
          <p:nvPr/>
        </p:nvSpPr>
        <p:spPr bwMode="white">
          <a:xfrm>
            <a:off x="681904" y="3468578"/>
            <a:ext cx="5414096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FEC4C7-97EF-5006-B1BE-CED20B9CE997}"/>
              </a:ext>
            </a:extLst>
          </p:cNvPr>
          <p:cNvSpPr/>
          <p:nvPr/>
        </p:nvSpPr>
        <p:spPr bwMode="white">
          <a:xfrm>
            <a:off x="681904" y="4135872"/>
            <a:ext cx="3613896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996B7B-E041-0DFF-B5CE-A89923E109D3}"/>
              </a:ext>
            </a:extLst>
          </p:cNvPr>
          <p:cNvSpPr/>
          <p:nvPr/>
        </p:nvSpPr>
        <p:spPr bwMode="white">
          <a:xfrm>
            <a:off x="681904" y="4812699"/>
            <a:ext cx="3685904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7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C081B-7CBB-6C84-89DF-9D84B8C51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1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6B18E-EB39-3974-0186-F5157DBB0FF6}"/>
              </a:ext>
            </a:extLst>
          </p:cNvPr>
          <p:cNvSpPr/>
          <p:nvPr/>
        </p:nvSpPr>
        <p:spPr bwMode="white">
          <a:xfrm>
            <a:off x="683219" y="2363980"/>
            <a:ext cx="4836717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9CEB33-4D6B-FF49-AA20-8030B6C0A285}"/>
              </a:ext>
            </a:extLst>
          </p:cNvPr>
          <p:cNvSpPr/>
          <p:nvPr/>
        </p:nvSpPr>
        <p:spPr bwMode="white">
          <a:xfrm>
            <a:off x="720001" y="2996952"/>
            <a:ext cx="29277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C1AE58-A785-A17D-9870-3F8653296349}"/>
              </a:ext>
            </a:extLst>
          </p:cNvPr>
          <p:cNvSpPr/>
          <p:nvPr/>
        </p:nvSpPr>
        <p:spPr bwMode="white">
          <a:xfrm>
            <a:off x="1127448" y="3629924"/>
            <a:ext cx="4248472" cy="37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00C4AB-DC27-E539-5E55-4B670C1082C9}"/>
              </a:ext>
            </a:extLst>
          </p:cNvPr>
          <p:cNvSpPr/>
          <p:nvPr/>
        </p:nvSpPr>
        <p:spPr bwMode="white">
          <a:xfrm>
            <a:off x="728677" y="4240709"/>
            <a:ext cx="4071179" cy="37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40AA0F-B21A-4244-9948-5F0470F0532C}"/>
              </a:ext>
            </a:extLst>
          </p:cNvPr>
          <p:cNvSpPr/>
          <p:nvPr/>
        </p:nvSpPr>
        <p:spPr bwMode="white">
          <a:xfrm>
            <a:off x="695695" y="4933325"/>
            <a:ext cx="1871913" cy="37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6575E73-7835-896B-C0DB-9E21D2BD816E}"/>
              </a:ext>
            </a:extLst>
          </p:cNvPr>
          <p:cNvSpPr/>
          <p:nvPr/>
        </p:nvSpPr>
        <p:spPr bwMode="white">
          <a:xfrm>
            <a:off x="683219" y="5528497"/>
            <a:ext cx="3036517" cy="47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7EE654E-FC71-6BB8-F137-EB2EBFE13531}"/>
              </a:ext>
            </a:extLst>
          </p:cNvPr>
          <p:cNvSpPr/>
          <p:nvPr/>
        </p:nvSpPr>
        <p:spPr bwMode="white">
          <a:xfrm>
            <a:off x="743607" y="6161469"/>
            <a:ext cx="3696209" cy="37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B76A4A8-908A-14BB-12F7-02AFD751DCDA}"/>
              </a:ext>
            </a:extLst>
          </p:cNvPr>
          <p:cNvSpPr/>
          <p:nvPr/>
        </p:nvSpPr>
        <p:spPr bwMode="white">
          <a:xfrm>
            <a:off x="5556717" y="2363979"/>
            <a:ext cx="3635627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2E54D-9331-50E5-F8AF-74A3C5EC2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16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1C0D8A8-EB5D-F0C7-43EB-F012FA5850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720" y="4409566"/>
            <a:ext cx="7991688" cy="23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39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31E79-BC4A-8227-B3D9-83FE34AF4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215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6598C-EC72-3113-AF46-DEA83BAB75DF}"/>
              </a:ext>
            </a:extLst>
          </p:cNvPr>
          <p:cNvSpPr/>
          <p:nvPr/>
        </p:nvSpPr>
        <p:spPr bwMode="white">
          <a:xfrm>
            <a:off x="4134095" y="749362"/>
            <a:ext cx="457142" cy="29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C149DE-FAA1-1AD9-3CF4-0E78C5937C1F}"/>
              </a:ext>
            </a:extLst>
          </p:cNvPr>
          <p:cNvSpPr/>
          <p:nvPr/>
        </p:nvSpPr>
        <p:spPr bwMode="white">
          <a:xfrm>
            <a:off x="1743619" y="2163697"/>
            <a:ext cx="857142" cy="3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81C67B7-D210-0DA7-D052-EE916C90F3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89641"/>
            <a:ext cx="10800000" cy="20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12B5CAC-060A-660B-1721-2BF9F0037FE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4481575"/>
            <a:ext cx="7991688" cy="23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0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0E9D0-1B06-BA10-7731-068544C85E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9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D435A4-5DCB-C9AF-4FDA-C4B334261C97}"/>
              </a:ext>
            </a:extLst>
          </p:cNvPr>
          <p:cNvSpPr/>
          <p:nvPr/>
        </p:nvSpPr>
        <p:spPr bwMode="white">
          <a:xfrm>
            <a:off x="657904" y="835975"/>
            <a:ext cx="7646344" cy="33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A92BD4-EC90-265A-0BEB-57137110FE4A}"/>
              </a:ext>
            </a:extLst>
          </p:cNvPr>
          <p:cNvSpPr/>
          <p:nvPr/>
        </p:nvSpPr>
        <p:spPr bwMode="white">
          <a:xfrm>
            <a:off x="657904" y="1485508"/>
            <a:ext cx="3109840" cy="33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2E8403-3A56-F778-6733-CF752FCC3606}"/>
              </a:ext>
            </a:extLst>
          </p:cNvPr>
          <p:cNvSpPr/>
          <p:nvPr/>
        </p:nvSpPr>
        <p:spPr bwMode="white">
          <a:xfrm>
            <a:off x="657904" y="2163696"/>
            <a:ext cx="3613896" cy="69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64A204-2D43-C644-E771-1F76523D9C95}"/>
              </a:ext>
            </a:extLst>
          </p:cNvPr>
          <p:cNvSpPr/>
          <p:nvPr/>
        </p:nvSpPr>
        <p:spPr bwMode="white">
          <a:xfrm>
            <a:off x="657904" y="3176203"/>
            <a:ext cx="7934376" cy="33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75B849E0-DE6A-39DD-D5F3-6B147900F3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0"/>
          <a:stretch/>
        </p:blipFill>
        <p:spPr>
          <a:xfrm>
            <a:off x="1739666" y="3942940"/>
            <a:ext cx="8712668" cy="2859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10136F5-4D33-9D26-B7B7-50D3E4B00F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293"/>
          <a:stretch/>
        </p:blipFill>
        <p:spPr>
          <a:xfrm>
            <a:off x="7104112" y="4077072"/>
            <a:ext cx="3410510" cy="262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7F781-FE01-687E-6E40-53513689D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3057"/>
            <a:ext cx="10800000" cy="48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E2EA49D-5CA4-D25A-0FA2-6D2553A768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t="24395" r="5551" b="50089"/>
          <a:stretch/>
        </p:blipFill>
        <p:spPr>
          <a:xfrm>
            <a:off x="4691844" y="5085184"/>
            <a:ext cx="2808312" cy="136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2400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>
            <a:extLst>
              <a:ext uri="{FF2B5EF4-FFF2-40B4-BE49-F238E27FC236}">
                <a16:creationId xmlns:a16="http://schemas.microsoft.com/office/drawing/2014/main" id="{0EFE8139-6D90-7D01-CC84-EBBEDB4829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6499"/>
            <a:ext cx="10800000" cy="53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38C10B-C35B-9C1A-174F-C051B60B99E2}"/>
              </a:ext>
            </a:extLst>
          </p:cNvPr>
          <p:cNvSpPr/>
          <p:nvPr/>
        </p:nvSpPr>
        <p:spPr bwMode="white">
          <a:xfrm>
            <a:off x="720000" y="2348880"/>
            <a:ext cx="70321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4952FA-5B40-95C4-AB8C-ADEEF1AC744B}"/>
              </a:ext>
            </a:extLst>
          </p:cNvPr>
          <p:cNvSpPr/>
          <p:nvPr/>
        </p:nvSpPr>
        <p:spPr bwMode="white">
          <a:xfrm>
            <a:off x="720000" y="3861048"/>
            <a:ext cx="501596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4B89D7-1630-E2EA-DCD7-318A3A4DF40B}"/>
              </a:ext>
            </a:extLst>
          </p:cNvPr>
          <p:cNvSpPr/>
          <p:nvPr/>
        </p:nvSpPr>
        <p:spPr bwMode="white">
          <a:xfrm>
            <a:off x="772878" y="5305065"/>
            <a:ext cx="4194861" cy="73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1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F393B1-F304-D3EE-8DBE-113AF9590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8448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30C97-43D3-AC13-782B-1A65CA500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7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92604DB-15F9-84D7-DF7D-B5DC2DAFA3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t="52507" r="12884"/>
          <a:stretch/>
        </p:blipFill>
        <p:spPr>
          <a:xfrm>
            <a:off x="2315580" y="4149080"/>
            <a:ext cx="7560840" cy="24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6281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AD407-5D94-B6C5-1EE7-8EA458F72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40" y="848796"/>
            <a:ext cx="10800000" cy="7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0CA083-CA06-98F3-0DDD-D24582A823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40" y="1606475"/>
            <a:ext cx="10800000" cy="18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41980-DB78-D25C-2972-5C536D36FFA9}"/>
              </a:ext>
            </a:extLst>
          </p:cNvPr>
          <p:cNvSpPr/>
          <p:nvPr/>
        </p:nvSpPr>
        <p:spPr bwMode="white">
          <a:xfrm>
            <a:off x="10632504" y="1772816"/>
            <a:ext cx="342858" cy="2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19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37F82-CEC2-0082-303F-6F87EB2338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65339"/>
            <a:ext cx="10800000" cy="25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7B16CE-EF43-56EC-346E-7FE153C696FF}"/>
              </a:ext>
            </a:extLst>
          </p:cNvPr>
          <p:cNvSpPr/>
          <p:nvPr/>
        </p:nvSpPr>
        <p:spPr bwMode="white">
          <a:xfrm>
            <a:off x="696000" y="975001"/>
            <a:ext cx="7560840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EA9F99-12E8-7DA9-2D72-48F63B4A7094}"/>
              </a:ext>
            </a:extLst>
          </p:cNvPr>
          <p:cNvSpPr/>
          <p:nvPr/>
        </p:nvSpPr>
        <p:spPr bwMode="white">
          <a:xfrm>
            <a:off x="696000" y="1657427"/>
            <a:ext cx="48965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26530B-E639-F225-449F-D8192E3D8D42}"/>
              </a:ext>
            </a:extLst>
          </p:cNvPr>
          <p:cNvSpPr/>
          <p:nvPr/>
        </p:nvSpPr>
        <p:spPr bwMode="white">
          <a:xfrm>
            <a:off x="5572595" y="1657427"/>
            <a:ext cx="218018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9EF546-814B-449F-E350-C040895978EE}"/>
              </a:ext>
            </a:extLst>
          </p:cNvPr>
          <p:cNvSpPr/>
          <p:nvPr/>
        </p:nvSpPr>
        <p:spPr bwMode="white">
          <a:xfrm>
            <a:off x="702430" y="2851803"/>
            <a:ext cx="6978346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E9D4C106-41FC-21A9-72EB-92DA5A925C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t="52507" r="12884"/>
          <a:stretch/>
        </p:blipFill>
        <p:spPr>
          <a:xfrm>
            <a:off x="2315580" y="4149080"/>
            <a:ext cx="7560840" cy="24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931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76654AE1-DAB4-5388-87DE-E1A390F91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D731B-0A0D-F2A0-ECB7-014851E76CD6}"/>
              </a:ext>
            </a:extLst>
          </p:cNvPr>
          <p:cNvSpPr/>
          <p:nvPr/>
        </p:nvSpPr>
        <p:spPr bwMode="white">
          <a:xfrm>
            <a:off x="710436" y="1172880"/>
            <a:ext cx="6178252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DCC755-E29A-B62D-AED3-02F24C97FC2A}"/>
              </a:ext>
            </a:extLst>
          </p:cNvPr>
          <p:cNvSpPr/>
          <p:nvPr/>
        </p:nvSpPr>
        <p:spPr bwMode="white">
          <a:xfrm>
            <a:off x="623992" y="1786133"/>
            <a:ext cx="10081120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6DEE9-8AFD-D970-1D21-B5AF34A98777}"/>
              </a:ext>
            </a:extLst>
          </p:cNvPr>
          <p:cNvSpPr/>
          <p:nvPr/>
        </p:nvSpPr>
        <p:spPr bwMode="white">
          <a:xfrm>
            <a:off x="710436" y="2458453"/>
            <a:ext cx="1857772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C4EB0D-2970-4918-FBD6-3CCA2CA0881A}"/>
              </a:ext>
            </a:extLst>
          </p:cNvPr>
          <p:cNvSpPr/>
          <p:nvPr/>
        </p:nvSpPr>
        <p:spPr bwMode="white">
          <a:xfrm>
            <a:off x="696000" y="3128506"/>
            <a:ext cx="6264696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6A39A69-A7BE-5C5B-415C-C022DA0DDB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t="52507" r="12884"/>
          <a:stretch/>
        </p:blipFill>
        <p:spPr>
          <a:xfrm>
            <a:off x="2315580" y="4149080"/>
            <a:ext cx="7560840" cy="24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20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21CD9-789E-F15E-78C7-FA8B7D840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F3E02-F96F-689D-6399-F9B1BAA91B54}"/>
              </a:ext>
            </a:extLst>
          </p:cNvPr>
          <p:cNvSpPr/>
          <p:nvPr/>
        </p:nvSpPr>
        <p:spPr bwMode="white">
          <a:xfrm>
            <a:off x="4472380" y="3702197"/>
            <a:ext cx="600000" cy="3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658FFF-FDA9-3AFE-441D-F404A433AF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1" r="41432" b="4136"/>
          <a:stretch/>
        </p:blipFill>
        <p:spPr>
          <a:xfrm>
            <a:off x="7032104" y="3621832"/>
            <a:ext cx="2520280" cy="272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019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5D734-E988-F170-3F5A-89695A52F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10800000" cy="372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797B5C-2FCE-8C1C-9D92-EDBFF7EFFD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24981" b="4136"/>
          <a:stretch/>
        </p:blipFill>
        <p:spPr>
          <a:xfrm>
            <a:off x="3287688" y="4293096"/>
            <a:ext cx="2448272" cy="246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234929-C2DE-C31E-AC89-BE07D38E8D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29162" b="4136"/>
          <a:stretch/>
        </p:blipFill>
        <p:spPr>
          <a:xfrm>
            <a:off x="6312025" y="4298589"/>
            <a:ext cx="2597424" cy="246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2645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5B267-5571-6B63-6D00-99D767C0FC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CA843-A7C9-FFE9-42A2-0988E1743681}"/>
              </a:ext>
            </a:extLst>
          </p:cNvPr>
          <p:cNvSpPr/>
          <p:nvPr/>
        </p:nvSpPr>
        <p:spPr bwMode="white">
          <a:xfrm>
            <a:off x="681904" y="961350"/>
            <a:ext cx="7733334" cy="3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222C4-0143-4DC9-37EC-3BCDD2BEFA72}"/>
              </a:ext>
            </a:extLst>
          </p:cNvPr>
          <p:cNvSpPr/>
          <p:nvPr/>
        </p:nvSpPr>
        <p:spPr bwMode="white">
          <a:xfrm>
            <a:off x="681904" y="1609057"/>
            <a:ext cx="4766024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E6B36-56AF-20FF-6F49-070F441D9CFC}"/>
              </a:ext>
            </a:extLst>
          </p:cNvPr>
          <p:cNvSpPr/>
          <p:nvPr/>
        </p:nvSpPr>
        <p:spPr bwMode="white">
          <a:xfrm>
            <a:off x="681904" y="2237715"/>
            <a:ext cx="7862368" cy="10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C2317B-80B6-7C76-E265-A958787A8183}"/>
              </a:ext>
            </a:extLst>
          </p:cNvPr>
          <p:cNvSpPr/>
          <p:nvPr/>
        </p:nvSpPr>
        <p:spPr bwMode="white">
          <a:xfrm>
            <a:off x="681904" y="3542655"/>
            <a:ext cx="4694016" cy="3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2698B2-8D65-E33D-5DFB-03E808B15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24981" b="4136"/>
          <a:stretch/>
        </p:blipFill>
        <p:spPr>
          <a:xfrm>
            <a:off x="4871864" y="4077072"/>
            <a:ext cx="2448272" cy="246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613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B7F38-BAE0-7130-FFC5-DFEE551DEA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64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3DCE0-68B1-61DA-AB5F-70EA5486916E}"/>
              </a:ext>
            </a:extLst>
          </p:cNvPr>
          <p:cNvSpPr/>
          <p:nvPr/>
        </p:nvSpPr>
        <p:spPr bwMode="white">
          <a:xfrm>
            <a:off x="682869" y="827999"/>
            <a:ext cx="4333011" cy="69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F5409C-8F79-A7EA-6E7B-4E189195810C}"/>
              </a:ext>
            </a:extLst>
          </p:cNvPr>
          <p:cNvSpPr/>
          <p:nvPr/>
        </p:nvSpPr>
        <p:spPr bwMode="white">
          <a:xfrm>
            <a:off x="682869" y="1895752"/>
            <a:ext cx="3684939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50A41-CE99-680F-4FD1-62FADF0C8CAC}"/>
              </a:ext>
            </a:extLst>
          </p:cNvPr>
          <p:cNvSpPr/>
          <p:nvPr/>
        </p:nvSpPr>
        <p:spPr bwMode="white">
          <a:xfrm>
            <a:off x="682869" y="2499264"/>
            <a:ext cx="2840476" cy="31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184FA6-C8FA-61D2-CAB7-771E3777540B}"/>
              </a:ext>
            </a:extLst>
          </p:cNvPr>
          <p:cNvSpPr/>
          <p:nvPr/>
        </p:nvSpPr>
        <p:spPr bwMode="white">
          <a:xfrm>
            <a:off x="682868" y="3096001"/>
            <a:ext cx="7357347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35742B-1527-9660-AB09-F3E3196FB389}"/>
              </a:ext>
            </a:extLst>
          </p:cNvPr>
          <p:cNvSpPr/>
          <p:nvPr/>
        </p:nvSpPr>
        <p:spPr bwMode="white">
          <a:xfrm>
            <a:off x="682868" y="3761999"/>
            <a:ext cx="2964859" cy="31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994298-124A-0EB7-5F74-D580607D8204}"/>
              </a:ext>
            </a:extLst>
          </p:cNvPr>
          <p:cNvSpPr/>
          <p:nvPr/>
        </p:nvSpPr>
        <p:spPr bwMode="white">
          <a:xfrm>
            <a:off x="682869" y="4402650"/>
            <a:ext cx="8869515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6D5C94-0A7D-F779-BC54-ED95E648DACE}"/>
              </a:ext>
            </a:extLst>
          </p:cNvPr>
          <p:cNvSpPr/>
          <p:nvPr/>
        </p:nvSpPr>
        <p:spPr bwMode="white">
          <a:xfrm>
            <a:off x="682868" y="5034017"/>
            <a:ext cx="4405019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523E1F-EF35-EDAD-7A70-54B2E394F2B8}"/>
              </a:ext>
            </a:extLst>
          </p:cNvPr>
          <p:cNvSpPr/>
          <p:nvPr/>
        </p:nvSpPr>
        <p:spPr bwMode="white">
          <a:xfrm>
            <a:off x="682868" y="5656100"/>
            <a:ext cx="2748835" cy="31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A999A0-CA6F-119E-B372-DE96D0F630AC}"/>
              </a:ext>
            </a:extLst>
          </p:cNvPr>
          <p:cNvSpPr/>
          <p:nvPr/>
        </p:nvSpPr>
        <p:spPr bwMode="white">
          <a:xfrm>
            <a:off x="682869" y="6296752"/>
            <a:ext cx="5557147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543988-1237-3C5D-9291-A66BE4CAB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4" r="29162" b="4136"/>
          <a:stretch/>
        </p:blipFill>
        <p:spPr>
          <a:xfrm>
            <a:off x="8892482" y="1268758"/>
            <a:ext cx="2597424" cy="246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285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21E02-058E-A09E-A733-83C5652399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FE73A-FAEE-1D1E-6690-6B9F1372E195}"/>
              </a:ext>
            </a:extLst>
          </p:cNvPr>
          <p:cNvSpPr/>
          <p:nvPr/>
        </p:nvSpPr>
        <p:spPr bwMode="white">
          <a:xfrm>
            <a:off x="10624761" y="3249991"/>
            <a:ext cx="266666" cy="29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7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FD59F-237A-30CF-45A4-6D1239343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35725-B95D-CA88-6FD6-B2DA9DBED88B}"/>
              </a:ext>
            </a:extLst>
          </p:cNvPr>
          <p:cNvSpPr/>
          <p:nvPr/>
        </p:nvSpPr>
        <p:spPr bwMode="white">
          <a:xfrm>
            <a:off x="10624761" y="1809542"/>
            <a:ext cx="276190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B75DD-9400-ED9A-76BA-E0C7805943D0}"/>
              </a:ext>
            </a:extLst>
          </p:cNvPr>
          <p:cNvSpPr/>
          <p:nvPr/>
        </p:nvSpPr>
        <p:spPr bwMode="white">
          <a:xfrm>
            <a:off x="10605714" y="3258033"/>
            <a:ext cx="295238" cy="2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2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2B524-3953-30B0-93C7-1F75581F4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6672"/>
            <a:ext cx="10800000" cy="431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FE1AB-07CF-E446-BA6D-9B315CA75D9C}"/>
              </a:ext>
            </a:extLst>
          </p:cNvPr>
          <p:cNvSpPr/>
          <p:nvPr/>
        </p:nvSpPr>
        <p:spPr bwMode="white">
          <a:xfrm>
            <a:off x="10488488" y="1412776"/>
            <a:ext cx="377306" cy="3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4A0DDE-2C61-89F8-C197-9A89915253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56601"/>
            <a:ext cx="10800000" cy="216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065EFC-437B-C739-164E-956F1E67EEA1}"/>
              </a:ext>
            </a:extLst>
          </p:cNvPr>
          <p:cNvSpPr/>
          <p:nvPr/>
        </p:nvSpPr>
        <p:spPr bwMode="white">
          <a:xfrm>
            <a:off x="10488488" y="5667681"/>
            <a:ext cx="377306" cy="3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7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916B3-8873-EA95-EBB1-9F2B12030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B9890-E0D8-BFCE-CAD2-BC8ABC773581}"/>
              </a:ext>
            </a:extLst>
          </p:cNvPr>
          <p:cNvSpPr/>
          <p:nvPr/>
        </p:nvSpPr>
        <p:spPr bwMode="white">
          <a:xfrm>
            <a:off x="10577142" y="3088539"/>
            <a:ext cx="342857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66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AC194-DAEE-63F7-BE2F-4B3089CE5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8B99A-2140-34C3-A38C-6E8890588EE0}"/>
              </a:ext>
            </a:extLst>
          </p:cNvPr>
          <p:cNvSpPr/>
          <p:nvPr/>
        </p:nvSpPr>
        <p:spPr bwMode="white">
          <a:xfrm>
            <a:off x="10624761" y="2476421"/>
            <a:ext cx="266666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7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92BBA-D562-0336-7D81-E576FF4D9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52C0A-D159-2450-A256-5905EADC0F60}"/>
              </a:ext>
            </a:extLst>
          </p:cNvPr>
          <p:cNvSpPr/>
          <p:nvPr/>
        </p:nvSpPr>
        <p:spPr bwMode="white">
          <a:xfrm>
            <a:off x="4167619" y="3155290"/>
            <a:ext cx="533333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1B8AC-2BEF-21A0-9C3C-294B38F2DF69}"/>
              </a:ext>
            </a:extLst>
          </p:cNvPr>
          <p:cNvSpPr/>
          <p:nvPr/>
        </p:nvSpPr>
        <p:spPr bwMode="white">
          <a:xfrm>
            <a:off x="6253333" y="5205978"/>
            <a:ext cx="1866666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29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4E93E-65C6-117C-6F20-C391ECA13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806C6-53DE-2FF3-4E58-CF2C9CD4D2F0}"/>
              </a:ext>
            </a:extLst>
          </p:cNvPr>
          <p:cNvSpPr/>
          <p:nvPr/>
        </p:nvSpPr>
        <p:spPr bwMode="white">
          <a:xfrm>
            <a:off x="3167619" y="2288010"/>
            <a:ext cx="1000000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214C6D-3D46-8DE0-5AA0-E26F4DF44108}"/>
              </a:ext>
            </a:extLst>
          </p:cNvPr>
          <p:cNvSpPr/>
          <p:nvPr/>
        </p:nvSpPr>
        <p:spPr bwMode="white">
          <a:xfrm>
            <a:off x="2299467" y="3645024"/>
            <a:ext cx="1368152" cy="76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8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64</cp:revision>
  <dcterms:created xsi:type="dcterms:W3CDTF">2015-09-16T06:44:00Z</dcterms:created>
  <dcterms:modified xsi:type="dcterms:W3CDTF">2024-08-15T16:50:47Z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