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9" r:id="rId3"/>
    <p:sldId id="367" r:id="rId4"/>
    <p:sldId id="366" r:id="rId5"/>
    <p:sldId id="365" r:id="rId6"/>
    <p:sldId id="364" r:id="rId7"/>
    <p:sldId id="363" r:id="rId8"/>
    <p:sldId id="362" r:id="rId9"/>
    <p:sldId id="358" r:id="rId10"/>
    <p:sldId id="357" r:id="rId11"/>
    <p:sldId id="356" r:id="rId12"/>
    <p:sldId id="355" r:id="rId13"/>
    <p:sldId id="352" r:id="rId14"/>
    <p:sldId id="351" r:id="rId15"/>
    <p:sldId id="350" r:id="rId16"/>
    <p:sldId id="349" r:id="rId17"/>
    <p:sldId id="347" r:id="rId18"/>
    <p:sldId id="346" r:id="rId19"/>
    <p:sldId id="344" r:id="rId20"/>
    <p:sldId id="343" r:id="rId21"/>
    <p:sldId id="342" r:id="rId22"/>
    <p:sldId id="341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30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DD240-2116-B44F-A4FD-CFF50E29AC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7" r="40888" b="11330"/>
          <a:stretch/>
        </p:blipFill>
        <p:spPr>
          <a:xfrm>
            <a:off x="2903944" y="3032956"/>
            <a:ext cx="6384112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50558-EDD2-BE3A-3984-065BF4DCC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78470"/>
            <a:ext cx="10800000" cy="313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55BF8-BB58-2174-5563-B8B4914D938D}"/>
              </a:ext>
            </a:extLst>
          </p:cNvPr>
          <p:cNvSpPr/>
          <p:nvPr/>
        </p:nvSpPr>
        <p:spPr bwMode="white">
          <a:xfrm>
            <a:off x="10560496" y="2636912"/>
            <a:ext cx="3672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FF4AE4-5767-F5D2-E8EA-FD7A3B147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r="20614"/>
          <a:stretch/>
        </p:blipFill>
        <p:spPr>
          <a:xfrm>
            <a:off x="5015880" y="3970328"/>
            <a:ext cx="2160240" cy="288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84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3DD63-85A6-4BCB-FD47-7B7270E977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10A14-601E-D13A-A983-518335803E61}"/>
              </a:ext>
            </a:extLst>
          </p:cNvPr>
          <p:cNvSpPr/>
          <p:nvPr/>
        </p:nvSpPr>
        <p:spPr bwMode="white">
          <a:xfrm>
            <a:off x="2999656" y="2780928"/>
            <a:ext cx="79208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7C9323-A474-35C0-767E-CFE174E96EB3}"/>
              </a:ext>
            </a:extLst>
          </p:cNvPr>
          <p:cNvSpPr/>
          <p:nvPr/>
        </p:nvSpPr>
        <p:spPr bwMode="white">
          <a:xfrm>
            <a:off x="8112224" y="4221088"/>
            <a:ext cx="64807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6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AFA9E-0549-6637-1EA2-A2B380ABB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62950"/>
            <a:ext cx="10800000" cy="32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CEA8F-3963-6A57-D016-DCD6527652A9}"/>
              </a:ext>
            </a:extLst>
          </p:cNvPr>
          <p:cNvSpPr/>
          <p:nvPr/>
        </p:nvSpPr>
        <p:spPr bwMode="white">
          <a:xfrm>
            <a:off x="10344472" y="3140968"/>
            <a:ext cx="419047" cy="44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D6A11F-0A35-CB21-6774-100DDC7AC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69" y="4403282"/>
            <a:ext cx="10800000" cy="243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1EBAB-7B84-8A25-B065-8CD1B778C3F5}"/>
              </a:ext>
            </a:extLst>
          </p:cNvPr>
          <p:cNvSpPr/>
          <p:nvPr/>
        </p:nvSpPr>
        <p:spPr bwMode="white">
          <a:xfrm>
            <a:off x="4151784" y="5157192"/>
            <a:ext cx="1647619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EE2756-7A80-84B9-8C47-1172451C940E}"/>
              </a:ext>
            </a:extLst>
          </p:cNvPr>
          <p:cNvSpPr/>
          <p:nvPr/>
        </p:nvSpPr>
        <p:spPr bwMode="white">
          <a:xfrm>
            <a:off x="7320136" y="6309321"/>
            <a:ext cx="2016224" cy="43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C747AD8-BD49-F12E-0F67-5F835B6A5A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69" y="3800057"/>
            <a:ext cx="10800000" cy="56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277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1CD99-3065-ABB5-A7AF-FCF6354AC0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51D83-F783-566D-1866-6A5D8BB276E7}"/>
              </a:ext>
            </a:extLst>
          </p:cNvPr>
          <p:cNvSpPr/>
          <p:nvPr/>
        </p:nvSpPr>
        <p:spPr bwMode="white">
          <a:xfrm>
            <a:off x="1310476" y="2564904"/>
            <a:ext cx="4929540" cy="73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788AC9-E204-55E0-4D3C-2BCDFD589330}"/>
              </a:ext>
            </a:extLst>
          </p:cNvPr>
          <p:cNvSpPr/>
          <p:nvPr/>
        </p:nvSpPr>
        <p:spPr bwMode="white">
          <a:xfrm>
            <a:off x="2639616" y="3553308"/>
            <a:ext cx="1944216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8DCE77-083A-32E0-4159-AB111557C952}"/>
              </a:ext>
            </a:extLst>
          </p:cNvPr>
          <p:cNvSpPr/>
          <p:nvPr/>
        </p:nvSpPr>
        <p:spPr bwMode="white">
          <a:xfrm>
            <a:off x="2567608" y="4125798"/>
            <a:ext cx="1152128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1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4689A-8457-EB82-A197-D3132C4A6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54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68830E-B8CA-F08F-AC23-AED06E2879B0}"/>
              </a:ext>
            </a:extLst>
          </p:cNvPr>
          <p:cNvSpPr/>
          <p:nvPr/>
        </p:nvSpPr>
        <p:spPr bwMode="white">
          <a:xfrm>
            <a:off x="1155011" y="2420888"/>
            <a:ext cx="45089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DA552AF-4927-4697-9906-5539CB87B526}"/>
              </a:ext>
            </a:extLst>
          </p:cNvPr>
          <p:cNvSpPr/>
          <p:nvPr/>
        </p:nvSpPr>
        <p:spPr bwMode="white">
          <a:xfrm>
            <a:off x="1290806" y="3284984"/>
            <a:ext cx="55972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912F3C6-0D44-8A8C-A439-48B1AC48ACFA}"/>
              </a:ext>
            </a:extLst>
          </p:cNvPr>
          <p:cNvSpPr/>
          <p:nvPr/>
        </p:nvSpPr>
        <p:spPr bwMode="white">
          <a:xfrm>
            <a:off x="1290806" y="4126395"/>
            <a:ext cx="502121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1054B24-B740-1264-9515-52D246BBC0C7}"/>
              </a:ext>
            </a:extLst>
          </p:cNvPr>
          <p:cNvSpPr/>
          <p:nvPr/>
        </p:nvSpPr>
        <p:spPr bwMode="white">
          <a:xfrm>
            <a:off x="1155189" y="4967806"/>
            <a:ext cx="2492539" cy="172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FB287E3-B9AF-CFD6-2CA2-1C90BF697509}"/>
              </a:ext>
            </a:extLst>
          </p:cNvPr>
          <p:cNvSpPr/>
          <p:nvPr/>
        </p:nvSpPr>
        <p:spPr bwMode="white">
          <a:xfrm>
            <a:off x="6888088" y="3284984"/>
            <a:ext cx="19442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89C93E9-40C1-AE1C-B850-8E44EEA76C1A}"/>
              </a:ext>
            </a:extLst>
          </p:cNvPr>
          <p:cNvSpPr/>
          <p:nvPr/>
        </p:nvSpPr>
        <p:spPr bwMode="white">
          <a:xfrm>
            <a:off x="6307348" y="4126395"/>
            <a:ext cx="20929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72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066D3-EED7-D066-65B0-A9422D2EA7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2508A-F624-9982-FFA1-7E87C15B52A0}"/>
              </a:ext>
            </a:extLst>
          </p:cNvPr>
          <p:cNvSpPr/>
          <p:nvPr/>
        </p:nvSpPr>
        <p:spPr bwMode="white">
          <a:xfrm>
            <a:off x="1310476" y="2716203"/>
            <a:ext cx="4641508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20CBB-C491-469F-C8BA-DDA5F2E08D03}"/>
              </a:ext>
            </a:extLst>
          </p:cNvPr>
          <p:cNvSpPr/>
          <p:nvPr/>
        </p:nvSpPr>
        <p:spPr bwMode="white">
          <a:xfrm>
            <a:off x="1348570" y="3221163"/>
            <a:ext cx="6043573" cy="49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DF43AB-DE2E-4BF1-7B30-54E7AAF816E2}"/>
              </a:ext>
            </a:extLst>
          </p:cNvPr>
          <p:cNvSpPr/>
          <p:nvPr/>
        </p:nvSpPr>
        <p:spPr bwMode="white">
          <a:xfrm>
            <a:off x="1348571" y="5043080"/>
            <a:ext cx="3163253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148508-BA0F-3F9F-69D8-5D4744AC22D7}"/>
              </a:ext>
            </a:extLst>
          </p:cNvPr>
          <p:cNvSpPr/>
          <p:nvPr/>
        </p:nvSpPr>
        <p:spPr bwMode="white">
          <a:xfrm>
            <a:off x="1320000" y="5586654"/>
            <a:ext cx="8160376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46B167-EFC0-1C96-6D56-BD6914A07ACE}"/>
              </a:ext>
            </a:extLst>
          </p:cNvPr>
          <p:cNvSpPr/>
          <p:nvPr/>
        </p:nvSpPr>
        <p:spPr bwMode="white">
          <a:xfrm>
            <a:off x="2053333" y="3865337"/>
            <a:ext cx="4978771" cy="4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38BD2C-3F3D-AB93-57CA-0E4E9FB86484}"/>
              </a:ext>
            </a:extLst>
          </p:cNvPr>
          <p:cNvSpPr/>
          <p:nvPr/>
        </p:nvSpPr>
        <p:spPr bwMode="white">
          <a:xfrm>
            <a:off x="2053333" y="4385560"/>
            <a:ext cx="2674516" cy="40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20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C7A25-69C2-404A-FCA7-19F63007E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9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FA9FEA-802B-A317-A5F8-6051DBEEAB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577667"/>
            <a:ext cx="10800000" cy="115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1603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94CA8-74BE-1FAD-4B29-708B1D715F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E2C77-CC34-6930-03B1-46AA398E87DB}"/>
              </a:ext>
            </a:extLst>
          </p:cNvPr>
          <p:cNvSpPr/>
          <p:nvPr/>
        </p:nvSpPr>
        <p:spPr bwMode="white">
          <a:xfrm>
            <a:off x="720000" y="1591273"/>
            <a:ext cx="3935840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A270B-E2DC-45B7-D0CC-D2850EFBA56F}"/>
              </a:ext>
            </a:extLst>
          </p:cNvPr>
          <p:cNvSpPr/>
          <p:nvPr/>
        </p:nvSpPr>
        <p:spPr bwMode="white">
          <a:xfrm>
            <a:off x="681904" y="2154188"/>
            <a:ext cx="5918152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36C223-E0BB-F764-57CB-B9E049CE8CAB}"/>
              </a:ext>
            </a:extLst>
          </p:cNvPr>
          <p:cNvSpPr/>
          <p:nvPr/>
        </p:nvSpPr>
        <p:spPr bwMode="white">
          <a:xfrm>
            <a:off x="681904" y="2698021"/>
            <a:ext cx="2029720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C8C6E8-FDBF-A1A3-6E08-4BB50BD7CDD1}"/>
              </a:ext>
            </a:extLst>
          </p:cNvPr>
          <p:cNvSpPr/>
          <p:nvPr/>
        </p:nvSpPr>
        <p:spPr bwMode="white">
          <a:xfrm>
            <a:off x="681904" y="3251395"/>
            <a:ext cx="2893816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A3CDED-13A5-D89C-CE99-DA9217AE052D}"/>
              </a:ext>
            </a:extLst>
          </p:cNvPr>
          <p:cNvSpPr/>
          <p:nvPr/>
        </p:nvSpPr>
        <p:spPr bwMode="white">
          <a:xfrm>
            <a:off x="681904" y="3785687"/>
            <a:ext cx="411795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E6257D-D22C-9954-E3AD-61D51026012C}"/>
              </a:ext>
            </a:extLst>
          </p:cNvPr>
          <p:cNvSpPr/>
          <p:nvPr/>
        </p:nvSpPr>
        <p:spPr bwMode="white">
          <a:xfrm>
            <a:off x="4693936" y="1591273"/>
            <a:ext cx="4282384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4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91145-C077-49F4-1E62-DBDCFD8C2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15945"/>
            <a:ext cx="10800000" cy="35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55E839E-13C9-8D8B-BF72-B955B7B0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8093" y="4203658"/>
            <a:ext cx="5075814" cy="260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18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1EF0E-8847-E92C-04EB-CBFCFC85D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10A4CD4-B7B9-9C9B-A9B4-17073C6EA3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4762" y="3830046"/>
            <a:ext cx="5802477" cy="298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99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74939-6D59-7671-726F-E9FF4FB2B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216023-924C-87D4-9213-E4527003C7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792"/>
            <a:ext cx="10800000" cy="2158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211E6-6540-9DBD-4F3F-30A78AD53477}"/>
              </a:ext>
            </a:extLst>
          </p:cNvPr>
          <p:cNvSpPr/>
          <p:nvPr/>
        </p:nvSpPr>
        <p:spPr bwMode="white">
          <a:xfrm>
            <a:off x="10596190" y="1919702"/>
            <a:ext cx="295237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6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B3511-3C85-0FC8-6C6D-6360308F9D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24450"/>
            <a:ext cx="10800000" cy="31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B0DFD-7E20-A48D-5CDC-15848A212639}"/>
              </a:ext>
            </a:extLst>
          </p:cNvPr>
          <p:cNvSpPr/>
          <p:nvPr/>
        </p:nvSpPr>
        <p:spPr bwMode="white">
          <a:xfrm>
            <a:off x="657904" y="829386"/>
            <a:ext cx="7814360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C3553-BFEE-F599-EB8E-B678BAF8F6F7}"/>
              </a:ext>
            </a:extLst>
          </p:cNvPr>
          <p:cNvSpPr/>
          <p:nvPr/>
        </p:nvSpPr>
        <p:spPr bwMode="white">
          <a:xfrm>
            <a:off x="657904" y="1373147"/>
            <a:ext cx="2773800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EBC545-F831-D710-0F2A-1EAFC8000FB8}"/>
              </a:ext>
            </a:extLst>
          </p:cNvPr>
          <p:cNvSpPr/>
          <p:nvPr/>
        </p:nvSpPr>
        <p:spPr bwMode="white">
          <a:xfrm>
            <a:off x="657904" y="1831052"/>
            <a:ext cx="9254520" cy="4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210C1-2614-B47B-7089-00AF9684ECD9}"/>
              </a:ext>
            </a:extLst>
          </p:cNvPr>
          <p:cNvSpPr/>
          <p:nvPr/>
        </p:nvSpPr>
        <p:spPr bwMode="white">
          <a:xfrm>
            <a:off x="657904" y="2470208"/>
            <a:ext cx="4141952" cy="3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3434A4-7940-A18C-002A-5D6FCEF86323}"/>
              </a:ext>
            </a:extLst>
          </p:cNvPr>
          <p:cNvSpPr/>
          <p:nvPr/>
        </p:nvSpPr>
        <p:spPr bwMode="white">
          <a:xfrm>
            <a:off x="3469800" y="1268210"/>
            <a:ext cx="6730656" cy="4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EFAAC7F-007F-E24E-EFA2-F0198BDEF0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3234728" y="3748431"/>
            <a:ext cx="5722544" cy="307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549CE09-AEBF-6365-D6AA-7894A20DC5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988"/>
          <a:stretch/>
        </p:blipFill>
        <p:spPr>
          <a:xfrm>
            <a:off x="5951984" y="3721659"/>
            <a:ext cx="3168352" cy="3062291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539E777-8259-3123-1D2B-CF74140884A2}"/>
              </a:ext>
            </a:extLst>
          </p:cNvPr>
          <p:cNvSpPr/>
          <p:nvPr/>
        </p:nvSpPr>
        <p:spPr bwMode="white">
          <a:xfrm>
            <a:off x="729275" y="3013967"/>
            <a:ext cx="9039133" cy="70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29FFE5F-7DCA-1965-7D8A-E592193F4FDE}"/>
              </a:ext>
            </a:extLst>
          </p:cNvPr>
          <p:cNvSpPr/>
          <p:nvPr/>
        </p:nvSpPr>
        <p:spPr bwMode="white">
          <a:xfrm>
            <a:off x="8580286" y="791168"/>
            <a:ext cx="2196234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3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FB2E4-FA18-4DDE-0EF4-A3F949518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C14B0-5561-C946-ED37-857890B3ABDB}"/>
              </a:ext>
            </a:extLst>
          </p:cNvPr>
          <p:cNvSpPr/>
          <p:nvPr/>
        </p:nvSpPr>
        <p:spPr bwMode="white">
          <a:xfrm>
            <a:off x="5005714" y="1582606"/>
            <a:ext cx="257142" cy="29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0BE7E-715A-A19D-4666-4E8F44535EEA}"/>
              </a:ext>
            </a:extLst>
          </p:cNvPr>
          <p:cNvSpPr/>
          <p:nvPr/>
        </p:nvSpPr>
        <p:spPr bwMode="white">
          <a:xfrm>
            <a:off x="8548571" y="1592158"/>
            <a:ext cx="609523" cy="2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81CC44-12E6-167E-2A8D-4B1862E669FF}"/>
              </a:ext>
            </a:extLst>
          </p:cNvPr>
          <p:cNvSpPr/>
          <p:nvPr/>
        </p:nvSpPr>
        <p:spPr bwMode="white">
          <a:xfrm>
            <a:off x="10339047" y="1601710"/>
            <a:ext cx="628571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4F1DB-4936-6328-4D62-D76257418DED}"/>
              </a:ext>
            </a:extLst>
          </p:cNvPr>
          <p:cNvSpPr/>
          <p:nvPr/>
        </p:nvSpPr>
        <p:spPr bwMode="white">
          <a:xfrm>
            <a:off x="2739047" y="2193934"/>
            <a:ext cx="600000" cy="2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086317-3F8D-F24C-C697-4CCF27163A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r="6884" b="74272"/>
          <a:stretch/>
        </p:blipFill>
        <p:spPr>
          <a:xfrm>
            <a:off x="4115780" y="5013176"/>
            <a:ext cx="396044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176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>
            <a:extLst>
              <a:ext uri="{FF2B5EF4-FFF2-40B4-BE49-F238E27FC236}">
                <a16:creationId xmlns:a16="http://schemas.microsoft.com/office/drawing/2014/main" id="{261AF835-5C36-1AFE-7F28-24FC4518E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54EB0ABE-3506-25BC-5DBF-215936EE0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048"/>
            <a:ext cx="10800000" cy="14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5BC198-A96F-EB95-5323-5FCF8EC76414}"/>
              </a:ext>
            </a:extLst>
          </p:cNvPr>
          <p:cNvSpPr/>
          <p:nvPr/>
        </p:nvSpPr>
        <p:spPr bwMode="white">
          <a:xfrm>
            <a:off x="720000" y="908720"/>
            <a:ext cx="4511904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95FB99-EB98-8BD3-8B3A-018EE32DBBD9}"/>
              </a:ext>
            </a:extLst>
          </p:cNvPr>
          <p:cNvSpPr/>
          <p:nvPr/>
        </p:nvSpPr>
        <p:spPr bwMode="white">
          <a:xfrm>
            <a:off x="742759" y="1455480"/>
            <a:ext cx="4417137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4E4310-7752-917E-1AAC-30F44191D622}"/>
              </a:ext>
            </a:extLst>
          </p:cNvPr>
          <p:cNvSpPr/>
          <p:nvPr/>
        </p:nvSpPr>
        <p:spPr bwMode="white">
          <a:xfrm>
            <a:off x="742759" y="2025745"/>
            <a:ext cx="3913081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2D56E45-DF23-093C-8695-E86F084B3159}"/>
              </a:ext>
            </a:extLst>
          </p:cNvPr>
          <p:cNvSpPr/>
          <p:nvPr/>
        </p:nvSpPr>
        <p:spPr bwMode="white">
          <a:xfrm>
            <a:off x="767408" y="2596010"/>
            <a:ext cx="3384376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FAE1B2-DAFA-7027-3AA4-30C58024F219}"/>
              </a:ext>
            </a:extLst>
          </p:cNvPr>
          <p:cNvSpPr/>
          <p:nvPr/>
        </p:nvSpPr>
        <p:spPr bwMode="white">
          <a:xfrm>
            <a:off x="707824" y="3166276"/>
            <a:ext cx="3587976" cy="69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FCBD20-876E-1D31-3807-96B34424FF12}"/>
              </a:ext>
            </a:extLst>
          </p:cNvPr>
          <p:cNvSpPr/>
          <p:nvPr/>
        </p:nvSpPr>
        <p:spPr bwMode="white">
          <a:xfrm>
            <a:off x="715652" y="4021347"/>
            <a:ext cx="4444244" cy="48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B81AE4F-224E-303E-9B11-13C8B94F2CD0}"/>
              </a:ext>
            </a:extLst>
          </p:cNvPr>
          <p:cNvSpPr/>
          <p:nvPr/>
        </p:nvSpPr>
        <p:spPr bwMode="white">
          <a:xfrm>
            <a:off x="5172072" y="3972469"/>
            <a:ext cx="4740352" cy="69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B2684B6-30C3-469C-72F2-F61E926C5235}"/>
              </a:ext>
            </a:extLst>
          </p:cNvPr>
          <p:cNvSpPr/>
          <p:nvPr/>
        </p:nvSpPr>
        <p:spPr bwMode="white">
          <a:xfrm>
            <a:off x="715652" y="4853566"/>
            <a:ext cx="3292116" cy="40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3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D116C4-35B7-C352-D9B7-A20DA3560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2A239BE-087B-8B77-A528-1B6709A56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7" y="3573016"/>
            <a:ext cx="2880321" cy="2566389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2250A5-769C-7292-12F2-3044773B2F5D}"/>
              </a:ext>
            </a:extLst>
          </p:cNvPr>
          <p:cNvSpPr/>
          <p:nvPr/>
        </p:nvSpPr>
        <p:spPr bwMode="white">
          <a:xfrm>
            <a:off x="1343472" y="3933056"/>
            <a:ext cx="61926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CEC7EF-84C7-0739-1CBE-89A8679473F2}"/>
              </a:ext>
            </a:extLst>
          </p:cNvPr>
          <p:cNvSpPr/>
          <p:nvPr/>
        </p:nvSpPr>
        <p:spPr bwMode="white">
          <a:xfrm>
            <a:off x="1342773" y="4839268"/>
            <a:ext cx="5113268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056AA4-A770-8EBA-C1B9-C46D200D7AF4}"/>
              </a:ext>
            </a:extLst>
          </p:cNvPr>
          <p:cNvSpPr/>
          <p:nvPr/>
        </p:nvSpPr>
        <p:spPr bwMode="white">
          <a:xfrm>
            <a:off x="1351890" y="5279334"/>
            <a:ext cx="4600094" cy="3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5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283D6-7C2C-1B59-CA97-2C315448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72" y="1921376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1D4FE-92EF-5D23-60FB-8BCF6D0EEBF8}"/>
              </a:ext>
            </a:extLst>
          </p:cNvPr>
          <p:cNvSpPr/>
          <p:nvPr/>
        </p:nvSpPr>
        <p:spPr bwMode="white">
          <a:xfrm>
            <a:off x="851081" y="1965362"/>
            <a:ext cx="3516727" cy="41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D9F7DC-4481-01C4-3775-55C1A984462B}"/>
              </a:ext>
            </a:extLst>
          </p:cNvPr>
          <p:cNvSpPr/>
          <p:nvPr/>
        </p:nvSpPr>
        <p:spPr bwMode="white">
          <a:xfrm>
            <a:off x="851080" y="2381127"/>
            <a:ext cx="4308815" cy="3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107866-F454-25F2-4759-3964F051C46E}"/>
              </a:ext>
            </a:extLst>
          </p:cNvPr>
          <p:cNvSpPr/>
          <p:nvPr/>
        </p:nvSpPr>
        <p:spPr bwMode="white">
          <a:xfrm>
            <a:off x="583785" y="2943561"/>
            <a:ext cx="10336751" cy="158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EACFCA-7D67-2220-2ECE-C2E5505A1195}"/>
              </a:ext>
            </a:extLst>
          </p:cNvPr>
          <p:cNvSpPr/>
          <p:nvPr/>
        </p:nvSpPr>
        <p:spPr bwMode="white">
          <a:xfrm>
            <a:off x="868903" y="4584516"/>
            <a:ext cx="8539465" cy="77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116EBB-49E8-9F45-A8BC-44724CAF6659}"/>
              </a:ext>
            </a:extLst>
          </p:cNvPr>
          <p:cNvSpPr/>
          <p:nvPr/>
        </p:nvSpPr>
        <p:spPr bwMode="white">
          <a:xfrm>
            <a:off x="886594" y="5414215"/>
            <a:ext cx="10177958" cy="97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943DA04-DD67-FD44-F8FB-878FFCCBBC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68" t="9615" r="5042" b="4344"/>
          <a:stretch/>
        </p:blipFill>
        <p:spPr>
          <a:xfrm>
            <a:off x="8053160" y="699043"/>
            <a:ext cx="2592288" cy="22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4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3E253-0D55-BCBC-C822-AAB3BC292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64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354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40AFF-CB07-9773-0A3C-B9381F5F2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EE662-9A4F-0E44-516B-4F68E2B97124}"/>
              </a:ext>
            </a:extLst>
          </p:cNvPr>
          <p:cNvSpPr/>
          <p:nvPr/>
        </p:nvSpPr>
        <p:spPr bwMode="white">
          <a:xfrm>
            <a:off x="681904" y="971086"/>
            <a:ext cx="9950600" cy="35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EE14A-3288-A9F6-B6C3-7CD04BF8F872}"/>
              </a:ext>
            </a:extLst>
          </p:cNvPr>
          <p:cNvSpPr/>
          <p:nvPr/>
        </p:nvSpPr>
        <p:spPr bwMode="white">
          <a:xfrm>
            <a:off x="681904" y="1476662"/>
            <a:ext cx="4733334" cy="80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F16BA-6425-287B-941C-9FDBF51F25D9}"/>
              </a:ext>
            </a:extLst>
          </p:cNvPr>
          <p:cNvSpPr/>
          <p:nvPr/>
        </p:nvSpPr>
        <p:spPr bwMode="white">
          <a:xfrm>
            <a:off x="5453334" y="1476662"/>
            <a:ext cx="2226842" cy="79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FCA777-904E-3B8C-9EBF-26FEFEE5D406}"/>
              </a:ext>
            </a:extLst>
          </p:cNvPr>
          <p:cNvSpPr/>
          <p:nvPr/>
        </p:nvSpPr>
        <p:spPr bwMode="white">
          <a:xfrm>
            <a:off x="720000" y="2354265"/>
            <a:ext cx="9780951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6B4EA4-235D-9EAF-1866-252C460BD1C5}"/>
              </a:ext>
            </a:extLst>
          </p:cNvPr>
          <p:cNvSpPr/>
          <p:nvPr/>
        </p:nvSpPr>
        <p:spPr bwMode="white">
          <a:xfrm>
            <a:off x="681904" y="2821684"/>
            <a:ext cx="7574336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23CF9F-297E-9379-91E7-B31551A58100}"/>
              </a:ext>
            </a:extLst>
          </p:cNvPr>
          <p:cNvSpPr/>
          <p:nvPr/>
        </p:nvSpPr>
        <p:spPr bwMode="white">
          <a:xfrm>
            <a:off x="681904" y="3289103"/>
            <a:ext cx="7214296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C504AE-F176-A152-D817-1DC1903CC769}"/>
              </a:ext>
            </a:extLst>
          </p:cNvPr>
          <p:cNvSpPr/>
          <p:nvPr/>
        </p:nvSpPr>
        <p:spPr bwMode="white">
          <a:xfrm>
            <a:off x="681904" y="3766061"/>
            <a:ext cx="3829920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99252C-CCDC-0722-131C-81E514EA6886}"/>
              </a:ext>
            </a:extLst>
          </p:cNvPr>
          <p:cNvSpPr/>
          <p:nvPr/>
        </p:nvSpPr>
        <p:spPr bwMode="white">
          <a:xfrm>
            <a:off x="681904" y="4214402"/>
            <a:ext cx="5774136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7828C-139D-2653-1ACE-1DDB2B845B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3093A-56C5-A4A0-8B97-4D433AFCC0CF}"/>
              </a:ext>
            </a:extLst>
          </p:cNvPr>
          <p:cNvSpPr/>
          <p:nvPr/>
        </p:nvSpPr>
        <p:spPr bwMode="white">
          <a:xfrm>
            <a:off x="740511" y="827999"/>
            <a:ext cx="4203362" cy="4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973396-8D22-5648-8E57-ED3C1D246C04}"/>
              </a:ext>
            </a:extLst>
          </p:cNvPr>
          <p:cNvSpPr/>
          <p:nvPr/>
        </p:nvSpPr>
        <p:spPr bwMode="white">
          <a:xfrm>
            <a:off x="767409" y="1352485"/>
            <a:ext cx="4032447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AABDB2-62DC-5644-0A51-749EB03A442C}"/>
              </a:ext>
            </a:extLst>
          </p:cNvPr>
          <p:cNvSpPr/>
          <p:nvPr/>
        </p:nvSpPr>
        <p:spPr bwMode="white">
          <a:xfrm>
            <a:off x="681905" y="3202492"/>
            <a:ext cx="4117952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82976B-D7E5-1C6A-26A4-52B257F659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8" y="4038692"/>
            <a:ext cx="10800000" cy="9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03B621-7D5D-EAF7-6A89-B827AB371266}"/>
              </a:ext>
            </a:extLst>
          </p:cNvPr>
          <p:cNvSpPr/>
          <p:nvPr/>
        </p:nvSpPr>
        <p:spPr bwMode="white">
          <a:xfrm>
            <a:off x="4870350" y="1326639"/>
            <a:ext cx="4321994" cy="39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38FE04-43B5-09FA-4B15-B3815BC29B57}"/>
              </a:ext>
            </a:extLst>
          </p:cNvPr>
          <p:cNvSpPr/>
          <p:nvPr/>
        </p:nvSpPr>
        <p:spPr bwMode="white">
          <a:xfrm>
            <a:off x="643527" y="1796250"/>
            <a:ext cx="3292234" cy="35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D3F699-8605-568A-26BB-AA7F25F6F707}"/>
              </a:ext>
            </a:extLst>
          </p:cNvPr>
          <p:cNvSpPr/>
          <p:nvPr/>
        </p:nvSpPr>
        <p:spPr bwMode="white">
          <a:xfrm>
            <a:off x="767409" y="2264566"/>
            <a:ext cx="4032447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CF32CC-876A-28B9-087E-9E052E657DF6}"/>
              </a:ext>
            </a:extLst>
          </p:cNvPr>
          <p:cNvSpPr/>
          <p:nvPr/>
        </p:nvSpPr>
        <p:spPr bwMode="white">
          <a:xfrm>
            <a:off x="4889778" y="2271003"/>
            <a:ext cx="4321994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F3A4E6-48B8-495B-5FC7-1C71375C9BC0}"/>
              </a:ext>
            </a:extLst>
          </p:cNvPr>
          <p:cNvSpPr/>
          <p:nvPr/>
        </p:nvSpPr>
        <p:spPr bwMode="white">
          <a:xfrm>
            <a:off x="681904" y="2719446"/>
            <a:ext cx="3292234" cy="43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553B87-F310-B0C5-8108-0D40EDE1BA90}"/>
              </a:ext>
            </a:extLst>
          </p:cNvPr>
          <p:cNvSpPr/>
          <p:nvPr/>
        </p:nvSpPr>
        <p:spPr bwMode="white">
          <a:xfrm>
            <a:off x="4857352" y="3202492"/>
            <a:ext cx="4203362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2FAA9C-3ADA-0AE2-71C7-91EA1AB2FC94}"/>
              </a:ext>
            </a:extLst>
          </p:cNvPr>
          <p:cNvSpPr/>
          <p:nvPr/>
        </p:nvSpPr>
        <p:spPr bwMode="white">
          <a:xfrm>
            <a:off x="732188" y="3659513"/>
            <a:ext cx="3241950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9C63CE-C204-3A04-A231-2100ACA955F8}"/>
              </a:ext>
            </a:extLst>
          </p:cNvPr>
          <p:cNvSpPr/>
          <p:nvPr/>
        </p:nvSpPr>
        <p:spPr bwMode="white">
          <a:xfrm>
            <a:off x="767408" y="4158279"/>
            <a:ext cx="3744415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CAB65B3-EBCB-667D-5BE7-4AEDB8772293}"/>
              </a:ext>
            </a:extLst>
          </p:cNvPr>
          <p:cNvSpPr/>
          <p:nvPr/>
        </p:nvSpPr>
        <p:spPr bwMode="white">
          <a:xfrm>
            <a:off x="4547042" y="4158279"/>
            <a:ext cx="5221365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8D307F5-BAC1-1055-894F-E210F97098D2}"/>
              </a:ext>
            </a:extLst>
          </p:cNvPr>
          <p:cNvSpPr/>
          <p:nvPr/>
        </p:nvSpPr>
        <p:spPr bwMode="white">
          <a:xfrm>
            <a:off x="718352" y="4603899"/>
            <a:ext cx="5089616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2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1882D-5A77-377F-6651-EE89E8563F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E0CE5D-C79D-19D8-1A48-25F4A6C97F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7944"/>
          <a:stretch/>
        </p:blipFill>
        <p:spPr>
          <a:xfrm>
            <a:off x="2759928" y="5013176"/>
            <a:ext cx="6672144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906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46084-5799-C6CF-24E6-1BC0DFF12B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EB11F-3C93-EBCC-4B6B-FBFFA2E24A1B}"/>
              </a:ext>
            </a:extLst>
          </p:cNvPr>
          <p:cNvSpPr/>
          <p:nvPr/>
        </p:nvSpPr>
        <p:spPr bwMode="white">
          <a:xfrm>
            <a:off x="7710476" y="2148785"/>
            <a:ext cx="761904" cy="29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153AC1-C4D0-AEC9-F858-6237353786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2759928" y="3212976"/>
            <a:ext cx="6672144" cy="12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356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D4B1B-1CF9-4CF3-F677-096847EAE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5C5D3-00C2-14A2-EC23-D875CF8FC2C5}"/>
              </a:ext>
            </a:extLst>
          </p:cNvPr>
          <p:cNvSpPr/>
          <p:nvPr/>
        </p:nvSpPr>
        <p:spPr bwMode="white">
          <a:xfrm>
            <a:off x="10624761" y="4628226"/>
            <a:ext cx="266666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2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1BDE6-5363-16D8-C559-58FB9A483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0CBCFBC-0C49-9304-911F-4CCFFFB836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9121" y="4293096"/>
            <a:ext cx="9513759" cy="120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51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5248A-A302-A408-567C-1FAF9CB652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2075D14-683E-6C16-9FD3-75A16E939A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9120" y="4725144"/>
            <a:ext cx="9513759" cy="120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59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23A8F-D432-DFD4-D400-A8950962FB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B5366-8256-4B13-155D-225DD5C760D7}"/>
              </a:ext>
            </a:extLst>
          </p:cNvPr>
          <p:cNvSpPr/>
          <p:nvPr/>
        </p:nvSpPr>
        <p:spPr bwMode="white">
          <a:xfrm>
            <a:off x="681904" y="904221"/>
            <a:ext cx="6062168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D1962-26B7-3C7B-E214-DFD7F4C056C7}"/>
              </a:ext>
            </a:extLst>
          </p:cNvPr>
          <p:cNvSpPr/>
          <p:nvPr/>
        </p:nvSpPr>
        <p:spPr bwMode="white">
          <a:xfrm>
            <a:off x="681904" y="1371080"/>
            <a:ext cx="1237632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9FF3B-34F7-6EDB-E4F1-CFF58F7EB786}"/>
              </a:ext>
            </a:extLst>
          </p:cNvPr>
          <p:cNvSpPr/>
          <p:nvPr/>
        </p:nvSpPr>
        <p:spPr bwMode="white">
          <a:xfrm>
            <a:off x="681905" y="1828413"/>
            <a:ext cx="1885704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B8B390-FD57-3FC3-BEEE-9D34344A47EF}"/>
              </a:ext>
            </a:extLst>
          </p:cNvPr>
          <p:cNvSpPr/>
          <p:nvPr/>
        </p:nvSpPr>
        <p:spPr bwMode="white">
          <a:xfrm>
            <a:off x="681904" y="2266689"/>
            <a:ext cx="8222408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96851A-02C7-1B22-AEFB-A2B381B40F3F}"/>
              </a:ext>
            </a:extLst>
          </p:cNvPr>
          <p:cNvSpPr/>
          <p:nvPr/>
        </p:nvSpPr>
        <p:spPr bwMode="white">
          <a:xfrm>
            <a:off x="681904" y="2724021"/>
            <a:ext cx="6062168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614798-045B-385D-8253-53B932B0549F}"/>
              </a:ext>
            </a:extLst>
          </p:cNvPr>
          <p:cNvSpPr/>
          <p:nvPr/>
        </p:nvSpPr>
        <p:spPr bwMode="white">
          <a:xfrm>
            <a:off x="1992251" y="1352024"/>
            <a:ext cx="4412672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5E2BF4-5FE1-9E98-67E0-7AD537D4A699}"/>
              </a:ext>
            </a:extLst>
          </p:cNvPr>
          <p:cNvSpPr/>
          <p:nvPr/>
        </p:nvSpPr>
        <p:spPr bwMode="white">
          <a:xfrm>
            <a:off x="6404923" y="1361551"/>
            <a:ext cx="1707301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061AC1-DB13-BE5F-C811-656277660C6C}"/>
              </a:ext>
            </a:extLst>
          </p:cNvPr>
          <p:cNvSpPr/>
          <p:nvPr/>
        </p:nvSpPr>
        <p:spPr bwMode="white">
          <a:xfrm>
            <a:off x="2605704" y="1828413"/>
            <a:ext cx="3850336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4F5F634-E854-9923-3DEA-1EE5FAEF42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4" r="16657" b="53"/>
          <a:stretch/>
        </p:blipFill>
        <p:spPr>
          <a:xfrm>
            <a:off x="1595500" y="3789040"/>
            <a:ext cx="9001000" cy="140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CB431E-97EE-14E7-CE38-F5404F78C718}"/>
              </a:ext>
            </a:extLst>
          </p:cNvPr>
          <p:cNvSpPr/>
          <p:nvPr/>
        </p:nvSpPr>
        <p:spPr bwMode="white">
          <a:xfrm>
            <a:off x="8904312" y="2271452"/>
            <a:ext cx="1853782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6674495-FFCE-3817-5BF7-29D13411F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708782"/>
            <a:ext cx="9178206" cy="1423419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5A01AB-9B9F-080E-B041-A2F282BD1470}"/>
              </a:ext>
            </a:extLst>
          </p:cNvPr>
          <p:cNvSpPr/>
          <p:nvPr/>
        </p:nvSpPr>
        <p:spPr bwMode="white">
          <a:xfrm>
            <a:off x="6806897" y="904221"/>
            <a:ext cx="3969623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6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2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53E86-BB29-D507-0044-C9BC3856FC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1724C-747A-CA2E-E9B4-982B0D3CF22E}"/>
              </a:ext>
            </a:extLst>
          </p:cNvPr>
          <p:cNvSpPr/>
          <p:nvPr/>
        </p:nvSpPr>
        <p:spPr bwMode="white">
          <a:xfrm>
            <a:off x="681904" y="904239"/>
            <a:ext cx="10022608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5E416-217C-0559-5B26-DC9CE512BF10}"/>
              </a:ext>
            </a:extLst>
          </p:cNvPr>
          <p:cNvSpPr/>
          <p:nvPr/>
        </p:nvSpPr>
        <p:spPr bwMode="white">
          <a:xfrm>
            <a:off x="681904" y="1352152"/>
            <a:ext cx="7646344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751E0B-1DAA-962B-9E27-ADFF7548EAAE}"/>
              </a:ext>
            </a:extLst>
          </p:cNvPr>
          <p:cNvSpPr/>
          <p:nvPr/>
        </p:nvSpPr>
        <p:spPr bwMode="white">
          <a:xfrm>
            <a:off x="681904" y="1838185"/>
            <a:ext cx="3757912" cy="6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86D588-E135-B6EE-B6A7-EABB5993A6E1}"/>
              </a:ext>
            </a:extLst>
          </p:cNvPr>
          <p:cNvSpPr/>
          <p:nvPr/>
        </p:nvSpPr>
        <p:spPr bwMode="white">
          <a:xfrm>
            <a:off x="681904" y="2657770"/>
            <a:ext cx="7574336" cy="3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33925E-6408-ED66-2D0E-3DFC70D5ADCD}"/>
              </a:ext>
            </a:extLst>
          </p:cNvPr>
          <p:cNvSpPr/>
          <p:nvPr/>
        </p:nvSpPr>
        <p:spPr bwMode="white">
          <a:xfrm>
            <a:off x="681904" y="3153334"/>
            <a:ext cx="3757912" cy="6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6D1E91-024C-C4FA-1B90-5C40A7838B9D}"/>
              </a:ext>
            </a:extLst>
          </p:cNvPr>
          <p:cNvSpPr/>
          <p:nvPr/>
        </p:nvSpPr>
        <p:spPr bwMode="white">
          <a:xfrm>
            <a:off x="681904" y="3991979"/>
            <a:ext cx="10022608" cy="6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82F248-DBBE-6637-9E72-0DD63758EB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4" r="16657" b="53"/>
          <a:stretch/>
        </p:blipFill>
        <p:spPr>
          <a:xfrm>
            <a:off x="1595500" y="5173010"/>
            <a:ext cx="9001000" cy="140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7E0321-03CB-12C5-13EB-E690E772D023}"/>
              </a:ext>
            </a:extLst>
          </p:cNvPr>
          <p:cNvSpPr/>
          <p:nvPr/>
        </p:nvSpPr>
        <p:spPr bwMode="white">
          <a:xfrm>
            <a:off x="4455755" y="1838185"/>
            <a:ext cx="1928277" cy="6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F1278A-5AC9-F2D3-65C9-8573700E3B4A}"/>
              </a:ext>
            </a:extLst>
          </p:cNvPr>
          <p:cNvSpPr/>
          <p:nvPr/>
        </p:nvSpPr>
        <p:spPr bwMode="white">
          <a:xfrm>
            <a:off x="4470813" y="3153333"/>
            <a:ext cx="1841211" cy="6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B0A7C-79BA-04CA-DF73-C68B3D807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9BEDD-49EA-B124-F540-7CFE9AD7DAB5}"/>
              </a:ext>
            </a:extLst>
          </p:cNvPr>
          <p:cNvSpPr/>
          <p:nvPr/>
        </p:nvSpPr>
        <p:spPr bwMode="white">
          <a:xfrm>
            <a:off x="10605714" y="1581002"/>
            <a:ext cx="295238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5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F5028-DC91-0F0C-53BD-1D2144A3F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CFC26-D457-7A3A-20E6-732B3A852B4A}"/>
              </a:ext>
            </a:extLst>
          </p:cNvPr>
          <p:cNvSpPr/>
          <p:nvPr/>
        </p:nvSpPr>
        <p:spPr bwMode="white">
          <a:xfrm>
            <a:off x="10624761" y="951837"/>
            <a:ext cx="276190" cy="2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6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9BC8B-1DD8-C202-94C3-2A17B6D04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E7419-96D0-873C-AED7-AF851F084316}"/>
              </a:ext>
            </a:extLst>
          </p:cNvPr>
          <p:cNvSpPr/>
          <p:nvPr/>
        </p:nvSpPr>
        <p:spPr bwMode="white">
          <a:xfrm>
            <a:off x="10605714" y="1009014"/>
            <a:ext cx="295238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6F867-160D-2A2C-4872-25FD0D276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55C34-4555-E512-431D-793E78152619}"/>
              </a:ext>
            </a:extLst>
          </p:cNvPr>
          <p:cNvSpPr/>
          <p:nvPr/>
        </p:nvSpPr>
        <p:spPr bwMode="white">
          <a:xfrm>
            <a:off x="10577142" y="1628252"/>
            <a:ext cx="342857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F12BA-E0FE-BF29-5E08-4C7D1869AA9A}"/>
              </a:ext>
            </a:extLst>
          </p:cNvPr>
          <p:cNvSpPr/>
          <p:nvPr/>
        </p:nvSpPr>
        <p:spPr bwMode="white">
          <a:xfrm>
            <a:off x="10615238" y="3524091"/>
            <a:ext cx="276190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3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D965C-14B5-ADDB-261E-A1DA9F5A7B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4E8FF-F8B6-0574-64E0-BB75F7C94D9B}"/>
              </a:ext>
            </a:extLst>
          </p:cNvPr>
          <p:cNvSpPr/>
          <p:nvPr/>
        </p:nvSpPr>
        <p:spPr bwMode="white">
          <a:xfrm>
            <a:off x="10605714" y="2259888"/>
            <a:ext cx="295238" cy="3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6893273-8BF1-D87D-5337-E0E9B016B4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20819" b="4136"/>
          <a:stretch/>
        </p:blipFill>
        <p:spPr>
          <a:xfrm>
            <a:off x="4679445" y="3504832"/>
            <a:ext cx="2833111" cy="313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934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E788C-A74A-01EF-33A0-28A027F05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3D3CA-013E-D211-8F55-5FFB8CA81EB0}"/>
              </a:ext>
            </a:extLst>
          </p:cNvPr>
          <p:cNvSpPr/>
          <p:nvPr/>
        </p:nvSpPr>
        <p:spPr bwMode="white">
          <a:xfrm>
            <a:off x="10615238" y="2231233"/>
            <a:ext cx="276190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C093D5-C220-8B82-823C-6C89ED74D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2" r="18693" b="5362"/>
          <a:stretch/>
        </p:blipFill>
        <p:spPr>
          <a:xfrm>
            <a:off x="4079776" y="4653136"/>
            <a:ext cx="4032448" cy="118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00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64</cp:revision>
  <dcterms:created xsi:type="dcterms:W3CDTF">2015-09-16T06:44:00Z</dcterms:created>
  <dcterms:modified xsi:type="dcterms:W3CDTF">2024-08-15T16:54:23Z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