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9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601A9-7351-68AD-F5B5-E8BF6C40D3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2903944" y="2835144"/>
            <a:ext cx="6384112" cy="118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89343-0310-8F20-7B83-287753841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3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690D4-049C-8490-F81C-71ADAE91DCDF}"/>
              </a:ext>
            </a:extLst>
          </p:cNvPr>
          <p:cNvSpPr/>
          <p:nvPr/>
        </p:nvSpPr>
        <p:spPr bwMode="white">
          <a:xfrm>
            <a:off x="9005714" y="2268761"/>
            <a:ext cx="1228571" cy="10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81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349CB-8EEB-1893-3DE8-9A03FCCB63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DD05B5-3D75-0641-405E-CBB3C668CAE5}"/>
              </a:ext>
            </a:extLst>
          </p:cNvPr>
          <p:cNvSpPr/>
          <p:nvPr/>
        </p:nvSpPr>
        <p:spPr bwMode="white">
          <a:xfrm>
            <a:off x="9696401" y="3068960"/>
            <a:ext cx="50405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3754FC9-74FE-24D4-B6EF-4DD54178DE57}"/>
              </a:ext>
            </a:extLst>
          </p:cNvPr>
          <p:cNvSpPr/>
          <p:nvPr/>
        </p:nvSpPr>
        <p:spPr bwMode="white">
          <a:xfrm>
            <a:off x="6456040" y="4149080"/>
            <a:ext cx="10801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3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BCD61-4EA8-C50F-198F-1473F0D73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4191F9-0684-8F81-2AD0-150285E94EC3}"/>
              </a:ext>
            </a:extLst>
          </p:cNvPr>
          <p:cNvSpPr/>
          <p:nvPr/>
        </p:nvSpPr>
        <p:spPr bwMode="white">
          <a:xfrm>
            <a:off x="1271464" y="3421023"/>
            <a:ext cx="6192688" cy="69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BD1193-C8FC-A33B-13CF-E9ED7E4F1C01}"/>
              </a:ext>
            </a:extLst>
          </p:cNvPr>
          <p:cNvSpPr/>
          <p:nvPr/>
        </p:nvSpPr>
        <p:spPr bwMode="white">
          <a:xfrm>
            <a:off x="2567608" y="4437112"/>
            <a:ext cx="1800200" cy="67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EB60C26-7B93-F149-F25D-E6D7EACA38D2}"/>
              </a:ext>
            </a:extLst>
          </p:cNvPr>
          <p:cNvSpPr/>
          <p:nvPr/>
        </p:nvSpPr>
        <p:spPr bwMode="white">
          <a:xfrm>
            <a:off x="2495600" y="5341825"/>
            <a:ext cx="1152128" cy="39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98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9FA44-0FC0-0C53-FAE2-19152627C9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232F9C-283A-3FC8-E92B-17273D7A6282}"/>
              </a:ext>
            </a:extLst>
          </p:cNvPr>
          <p:cNvSpPr/>
          <p:nvPr/>
        </p:nvSpPr>
        <p:spPr bwMode="white">
          <a:xfrm>
            <a:off x="681904" y="2078360"/>
            <a:ext cx="4982048" cy="3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384503B-A6E0-6A32-88ED-7D6B8B1E7CBA}"/>
              </a:ext>
            </a:extLst>
          </p:cNvPr>
          <p:cNvSpPr/>
          <p:nvPr/>
        </p:nvSpPr>
        <p:spPr bwMode="white">
          <a:xfrm>
            <a:off x="1991544" y="2708920"/>
            <a:ext cx="1152128" cy="3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16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6360D-D633-A744-A030-13C725D68F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480B6B-E7DF-4997-626A-5382FFD535BA}"/>
              </a:ext>
            </a:extLst>
          </p:cNvPr>
          <p:cNvSpPr/>
          <p:nvPr/>
        </p:nvSpPr>
        <p:spPr bwMode="white">
          <a:xfrm>
            <a:off x="1310476" y="2762981"/>
            <a:ext cx="5649620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7F7908-1866-1F73-2415-9E19C70C3B99}"/>
              </a:ext>
            </a:extLst>
          </p:cNvPr>
          <p:cNvSpPr/>
          <p:nvPr/>
        </p:nvSpPr>
        <p:spPr bwMode="white">
          <a:xfrm>
            <a:off x="1320000" y="3353961"/>
            <a:ext cx="4703992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5CC038-F067-F3CC-8D50-24F87998FABD}"/>
              </a:ext>
            </a:extLst>
          </p:cNvPr>
          <p:cNvSpPr/>
          <p:nvPr/>
        </p:nvSpPr>
        <p:spPr bwMode="white">
          <a:xfrm>
            <a:off x="1320000" y="3964005"/>
            <a:ext cx="4631984" cy="33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F7213D-2EBB-5A32-26A5-C162B87E44DC}"/>
              </a:ext>
            </a:extLst>
          </p:cNvPr>
          <p:cNvSpPr/>
          <p:nvPr/>
        </p:nvSpPr>
        <p:spPr bwMode="white">
          <a:xfrm>
            <a:off x="1310476" y="4564517"/>
            <a:ext cx="4137452" cy="33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52E3F6-5F3B-B710-D952-CC0A2E20DBB9}"/>
              </a:ext>
            </a:extLst>
          </p:cNvPr>
          <p:cNvSpPr/>
          <p:nvPr/>
        </p:nvSpPr>
        <p:spPr bwMode="white">
          <a:xfrm>
            <a:off x="1348570" y="5174561"/>
            <a:ext cx="3883334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0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0F661-D9A3-3E83-2645-19320A96ED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907844-DAD2-3254-F797-2C01FC7EF45A}"/>
              </a:ext>
            </a:extLst>
          </p:cNvPr>
          <p:cNvSpPr/>
          <p:nvPr/>
        </p:nvSpPr>
        <p:spPr bwMode="white">
          <a:xfrm>
            <a:off x="681904" y="2295054"/>
            <a:ext cx="6190476" cy="10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F7445C-34B3-C0ED-513B-3758ABB23275}"/>
              </a:ext>
            </a:extLst>
          </p:cNvPr>
          <p:cNvSpPr/>
          <p:nvPr/>
        </p:nvSpPr>
        <p:spPr bwMode="white">
          <a:xfrm>
            <a:off x="681904" y="3514425"/>
            <a:ext cx="7934376" cy="3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ED03D3-3517-CDFE-8C06-585AEA562485}"/>
              </a:ext>
            </a:extLst>
          </p:cNvPr>
          <p:cNvSpPr/>
          <p:nvPr/>
        </p:nvSpPr>
        <p:spPr bwMode="white">
          <a:xfrm>
            <a:off x="720001" y="4114584"/>
            <a:ext cx="6352380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C95FFC-6BF0-4AB0-59FA-ADF8F29EDBFC}"/>
              </a:ext>
            </a:extLst>
          </p:cNvPr>
          <p:cNvSpPr/>
          <p:nvPr/>
        </p:nvSpPr>
        <p:spPr bwMode="white">
          <a:xfrm>
            <a:off x="681904" y="4733796"/>
            <a:ext cx="2245744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F50070-643D-5CC7-EB13-237BF0612DA0}"/>
              </a:ext>
            </a:extLst>
          </p:cNvPr>
          <p:cNvSpPr/>
          <p:nvPr/>
        </p:nvSpPr>
        <p:spPr bwMode="white">
          <a:xfrm>
            <a:off x="684324" y="5324430"/>
            <a:ext cx="2459348" cy="10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63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7A193-6193-70D0-BDA4-06B8E1BB0D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5C734-29F0-8B28-C00D-961BF6714398}"/>
              </a:ext>
            </a:extLst>
          </p:cNvPr>
          <p:cNvSpPr/>
          <p:nvPr/>
        </p:nvSpPr>
        <p:spPr bwMode="white">
          <a:xfrm>
            <a:off x="1310476" y="3362037"/>
            <a:ext cx="8169900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D7B4CA-06EE-0B81-F341-7C86149C9A22}"/>
              </a:ext>
            </a:extLst>
          </p:cNvPr>
          <p:cNvSpPr/>
          <p:nvPr/>
        </p:nvSpPr>
        <p:spPr bwMode="white">
          <a:xfrm>
            <a:off x="2615238" y="3952677"/>
            <a:ext cx="6505098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A88788-A0C7-4CF0-1932-E475AE840F39}"/>
              </a:ext>
            </a:extLst>
          </p:cNvPr>
          <p:cNvSpPr/>
          <p:nvPr/>
        </p:nvSpPr>
        <p:spPr bwMode="white">
          <a:xfrm>
            <a:off x="2615238" y="4552844"/>
            <a:ext cx="1752570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FA093F-D72E-283C-9F9F-DFD8CFB7D766}"/>
              </a:ext>
            </a:extLst>
          </p:cNvPr>
          <p:cNvSpPr/>
          <p:nvPr/>
        </p:nvSpPr>
        <p:spPr bwMode="white">
          <a:xfrm>
            <a:off x="1996190" y="5267328"/>
            <a:ext cx="266666" cy="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B77E0F-FA1F-B6FE-CF42-14E86DEB6740}"/>
              </a:ext>
            </a:extLst>
          </p:cNvPr>
          <p:cNvSpPr/>
          <p:nvPr/>
        </p:nvSpPr>
        <p:spPr bwMode="white">
          <a:xfrm>
            <a:off x="1343473" y="5181590"/>
            <a:ext cx="3024336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99C99A-84C1-3EE4-A949-32AC32D7CCC0}"/>
              </a:ext>
            </a:extLst>
          </p:cNvPr>
          <p:cNvSpPr/>
          <p:nvPr/>
        </p:nvSpPr>
        <p:spPr bwMode="white">
          <a:xfrm>
            <a:off x="4367808" y="5181590"/>
            <a:ext cx="4392488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87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7165C-14B6-75A0-C9D0-9BDD3A3371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EB9FDD-61F5-8060-AC9B-D79C0793F7D7}"/>
              </a:ext>
            </a:extLst>
          </p:cNvPr>
          <p:cNvSpPr/>
          <p:nvPr/>
        </p:nvSpPr>
        <p:spPr bwMode="white">
          <a:xfrm>
            <a:off x="1310476" y="3602897"/>
            <a:ext cx="7314285" cy="34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B7CC49-4A84-D241-FBC1-DB75214E4F44}"/>
              </a:ext>
            </a:extLst>
          </p:cNvPr>
          <p:cNvSpPr/>
          <p:nvPr/>
        </p:nvSpPr>
        <p:spPr bwMode="white">
          <a:xfrm>
            <a:off x="1310476" y="4251327"/>
            <a:ext cx="7209524" cy="102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2E71C1-F3E5-8F63-2CFC-BE395875AA55}"/>
              </a:ext>
            </a:extLst>
          </p:cNvPr>
          <p:cNvSpPr/>
          <p:nvPr/>
        </p:nvSpPr>
        <p:spPr bwMode="white">
          <a:xfrm>
            <a:off x="8520000" y="4251327"/>
            <a:ext cx="2184512" cy="102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AD5322-5AFD-B25E-FCC7-7A83499046C8}"/>
              </a:ext>
            </a:extLst>
          </p:cNvPr>
          <p:cNvSpPr/>
          <p:nvPr/>
        </p:nvSpPr>
        <p:spPr bwMode="white">
          <a:xfrm>
            <a:off x="1339047" y="5433758"/>
            <a:ext cx="3172778" cy="36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7CAA7B-6AFE-6893-CCD8-7F812DF89B9F}"/>
              </a:ext>
            </a:extLst>
          </p:cNvPr>
          <p:cNvSpPr/>
          <p:nvPr/>
        </p:nvSpPr>
        <p:spPr bwMode="white">
          <a:xfrm>
            <a:off x="1320000" y="6053580"/>
            <a:ext cx="9096480" cy="34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27B8AE-3B35-B5BC-04CA-28299FF2CBE0}"/>
              </a:ext>
            </a:extLst>
          </p:cNvPr>
          <p:cNvSpPr/>
          <p:nvPr/>
        </p:nvSpPr>
        <p:spPr bwMode="white">
          <a:xfrm>
            <a:off x="4583832" y="5433757"/>
            <a:ext cx="2880320" cy="36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58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5E87F-32A2-2A60-B844-47447FEAD3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548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137CE-12B3-8B6D-13BE-CFE9571792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F4AB5-2337-524E-028B-ED8AF555785E}"/>
              </a:ext>
            </a:extLst>
          </p:cNvPr>
          <p:cNvSpPr/>
          <p:nvPr/>
        </p:nvSpPr>
        <p:spPr bwMode="white">
          <a:xfrm>
            <a:off x="681904" y="942451"/>
            <a:ext cx="5371428" cy="162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32EE8-DBC6-F4DD-7674-02EB7932E1AF}"/>
              </a:ext>
            </a:extLst>
          </p:cNvPr>
          <p:cNvSpPr/>
          <p:nvPr/>
        </p:nvSpPr>
        <p:spPr bwMode="white">
          <a:xfrm>
            <a:off x="681904" y="2792769"/>
            <a:ext cx="4405984" cy="34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1D71C-D170-10DA-0D95-B262028810F9}"/>
              </a:ext>
            </a:extLst>
          </p:cNvPr>
          <p:cNvSpPr/>
          <p:nvPr/>
        </p:nvSpPr>
        <p:spPr bwMode="white">
          <a:xfrm>
            <a:off x="681904" y="3403183"/>
            <a:ext cx="5486104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765E45-BE70-506F-05EA-5C0F49866F8F}"/>
              </a:ext>
            </a:extLst>
          </p:cNvPr>
          <p:cNvSpPr/>
          <p:nvPr/>
        </p:nvSpPr>
        <p:spPr bwMode="white">
          <a:xfrm>
            <a:off x="681904" y="4004060"/>
            <a:ext cx="5702128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3171F0-95B5-A4C7-FC2B-BBB366E05759}"/>
              </a:ext>
            </a:extLst>
          </p:cNvPr>
          <p:cNvSpPr/>
          <p:nvPr/>
        </p:nvSpPr>
        <p:spPr bwMode="white">
          <a:xfrm>
            <a:off x="681904" y="4614474"/>
            <a:ext cx="7286304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ED9454-1E51-073B-BA56-94AE8B2A3E1F}"/>
              </a:ext>
            </a:extLst>
          </p:cNvPr>
          <p:cNvSpPr/>
          <p:nvPr/>
        </p:nvSpPr>
        <p:spPr bwMode="white">
          <a:xfrm>
            <a:off x="681904" y="5253501"/>
            <a:ext cx="3613896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64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B56E8-0CBB-60A5-F24F-FBCD080D0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6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5D7AD9-C6AC-E057-B847-9B85AAE7EB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89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0912C7-B4BF-2DBC-B92B-D96F45083527}"/>
              </a:ext>
            </a:extLst>
          </p:cNvPr>
          <p:cNvSpPr/>
          <p:nvPr/>
        </p:nvSpPr>
        <p:spPr bwMode="white">
          <a:xfrm>
            <a:off x="10600761" y="2971832"/>
            <a:ext cx="266666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49D4B6-8940-5135-4885-4D94AC4DDDD8}"/>
              </a:ext>
            </a:extLst>
          </p:cNvPr>
          <p:cNvSpPr/>
          <p:nvPr/>
        </p:nvSpPr>
        <p:spPr bwMode="white">
          <a:xfrm>
            <a:off x="10600761" y="4563737"/>
            <a:ext cx="266666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1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5AE08-FA32-9FCF-4CAD-BB49DA822C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7AE68E-2391-95E4-2D1B-1C9752A80FEA}"/>
              </a:ext>
            </a:extLst>
          </p:cNvPr>
          <p:cNvSpPr/>
          <p:nvPr/>
        </p:nvSpPr>
        <p:spPr bwMode="white">
          <a:xfrm>
            <a:off x="1320000" y="3402881"/>
            <a:ext cx="5280056" cy="33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FAE440-011D-CBF5-AE4B-287F19D07C42}"/>
              </a:ext>
            </a:extLst>
          </p:cNvPr>
          <p:cNvSpPr/>
          <p:nvPr/>
        </p:nvSpPr>
        <p:spPr bwMode="white">
          <a:xfrm>
            <a:off x="1320000" y="4005064"/>
            <a:ext cx="412792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165200-A0C6-E072-6FB8-6B2AC85B9E28}"/>
              </a:ext>
            </a:extLst>
          </p:cNvPr>
          <p:cNvSpPr/>
          <p:nvPr/>
        </p:nvSpPr>
        <p:spPr bwMode="white">
          <a:xfrm>
            <a:off x="1329321" y="5013176"/>
            <a:ext cx="1670335" cy="33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6FF55B-4079-AB1D-B3DA-5F30D87F2178}"/>
              </a:ext>
            </a:extLst>
          </p:cNvPr>
          <p:cNvSpPr/>
          <p:nvPr/>
        </p:nvSpPr>
        <p:spPr bwMode="white">
          <a:xfrm>
            <a:off x="6600056" y="3402881"/>
            <a:ext cx="2088232" cy="33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8E56C3-62D4-5D3A-9696-29E75EA11CEB}"/>
              </a:ext>
            </a:extLst>
          </p:cNvPr>
          <p:cNvSpPr/>
          <p:nvPr/>
        </p:nvSpPr>
        <p:spPr bwMode="white">
          <a:xfrm>
            <a:off x="1318706" y="5589240"/>
            <a:ext cx="4993318" cy="44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33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8A3D7-3D0C-6B8C-D67B-04140C956C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5B7A3A-4B78-762A-CEFF-C196A0E8D6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1607800" y="3789040"/>
            <a:ext cx="8976400" cy="142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49008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02558-F522-9EA0-D8C8-91CEE58269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B88D476-CD8C-A966-C80D-515B3497C8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1607800" y="3789040"/>
            <a:ext cx="8976400" cy="142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4A8B38-5AE0-C713-EDDE-A4F8020D73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855344"/>
            <a:ext cx="10800000" cy="61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3965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01BE9-5084-E738-9D11-EDE88DBCFA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6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3F6B07-AF78-A052-4BC9-63602BE2240E}"/>
              </a:ext>
            </a:extLst>
          </p:cNvPr>
          <p:cNvSpPr/>
          <p:nvPr/>
        </p:nvSpPr>
        <p:spPr bwMode="white">
          <a:xfrm>
            <a:off x="3786666" y="2351893"/>
            <a:ext cx="247619" cy="29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86F3B-55F1-967B-94DA-41FD8BE8E10E}"/>
              </a:ext>
            </a:extLst>
          </p:cNvPr>
          <p:cNvSpPr/>
          <p:nvPr/>
        </p:nvSpPr>
        <p:spPr bwMode="white">
          <a:xfrm>
            <a:off x="8796190" y="3694826"/>
            <a:ext cx="1495238" cy="31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86CF37-4F9C-F8FE-8595-711673C82C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1607800" y="4941168"/>
            <a:ext cx="8976400" cy="142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145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64CA5-04F6-D6EC-A6A0-922DC4479C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524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A5153E9-CABF-808E-ABEF-E3CE4F1C99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8" r="16885"/>
          <a:stretch/>
        </p:blipFill>
        <p:spPr>
          <a:xfrm>
            <a:off x="2201719" y="5714845"/>
            <a:ext cx="7788563" cy="11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8B3329-B45B-2177-516D-0CF44AB47B4E}"/>
              </a:ext>
            </a:extLst>
          </p:cNvPr>
          <p:cNvSpPr/>
          <p:nvPr/>
        </p:nvSpPr>
        <p:spPr bwMode="white">
          <a:xfrm>
            <a:off x="767408" y="3356992"/>
            <a:ext cx="907300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B7EADF-48D2-640A-8DAB-FA819E05B002}"/>
              </a:ext>
            </a:extLst>
          </p:cNvPr>
          <p:cNvSpPr/>
          <p:nvPr/>
        </p:nvSpPr>
        <p:spPr bwMode="white">
          <a:xfrm>
            <a:off x="767408" y="4005064"/>
            <a:ext cx="3168352" cy="31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0ADC2A-2773-532E-18A3-B542AE290EDA}"/>
              </a:ext>
            </a:extLst>
          </p:cNvPr>
          <p:cNvSpPr/>
          <p:nvPr/>
        </p:nvSpPr>
        <p:spPr bwMode="white">
          <a:xfrm>
            <a:off x="767408" y="4652320"/>
            <a:ext cx="2160240" cy="31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00A0CE-0F33-8543-65E0-A1EC1E5CB780}"/>
              </a:ext>
            </a:extLst>
          </p:cNvPr>
          <p:cNvSpPr/>
          <p:nvPr/>
        </p:nvSpPr>
        <p:spPr bwMode="white">
          <a:xfrm>
            <a:off x="782060" y="5253840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0B1BA5-3559-F7AC-AA5F-BEB2C1B0B83B}"/>
              </a:ext>
            </a:extLst>
          </p:cNvPr>
          <p:cNvSpPr/>
          <p:nvPr/>
        </p:nvSpPr>
        <p:spPr bwMode="white">
          <a:xfrm>
            <a:off x="2957816" y="4640228"/>
            <a:ext cx="2160240" cy="31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42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BBA17-6AB4-D237-B53E-603F4DD0A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78712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7A6BF-3291-7404-E8AB-720E7D675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0EE712F-3983-0453-009C-0E1EDFBFAC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4847" r="8884" b="49163"/>
          <a:stretch/>
        </p:blipFill>
        <p:spPr>
          <a:xfrm>
            <a:off x="1883532" y="3356992"/>
            <a:ext cx="8424936" cy="144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00793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717CF-41CC-74E5-E905-12389D0EAE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7603"/>
            <a:ext cx="10800000" cy="504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06DAD63D-E67E-DE64-2E7D-1CE5A72FBC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4847" r="8884" b="49163"/>
          <a:stretch/>
        </p:blipFill>
        <p:spPr>
          <a:xfrm>
            <a:off x="1991544" y="5417839"/>
            <a:ext cx="8424936" cy="144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6ECF32C-126D-0453-4D44-491A408F71CC}"/>
              </a:ext>
            </a:extLst>
          </p:cNvPr>
          <p:cNvSpPr/>
          <p:nvPr/>
        </p:nvSpPr>
        <p:spPr bwMode="white">
          <a:xfrm>
            <a:off x="782060" y="692696"/>
            <a:ext cx="9346388" cy="34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0F4FFF8-7A3F-2EDF-237D-1A7825C71BE4}"/>
              </a:ext>
            </a:extLst>
          </p:cNvPr>
          <p:cNvSpPr/>
          <p:nvPr/>
        </p:nvSpPr>
        <p:spPr bwMode="white">
          <a:xfrm>
            <a:off x="782060" y="1327075"/>
            <a:ext cx="6394060" cy="34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BF6483E-4FCC-4A18-2FB1-5DF8C88C88E8}"/>
              </a:ext>
            </a:extLst>
          </p:cNvPr>
          <p:cNvSpPr/>
          <p:nvPr/>
        </p:nvSpPr>
        <p:spPr bwMode="white">
          <a:xfrm>
            <a:off x="7248128" y="1327075"/>
            <a:ext cx="360040" cy="34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8F7335-FA14-F96E-8F58-077E4206AD8B}"/>
              </a:ext>
            </a:extLst>
          </p:cNvPr>
          <p:cNvSpPr/>
          <p:nvPr/>
        </p:nvSpPr>
        <p:spPr bwMode="white">
          <a:xfrm>
            <a:off x="782060" y="1961454"/>
            <a:ext cx="2880321" cy="110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F0748A6-4E92-6316-B68D-221F69FF1D5B}"/>
              </a:ext>
            </a:extLst>
          </p:cNvPr>
          <p:cNvSpPr/>
          <p:nvPr/>
        </p:nvSpPr>
        <p:spPr bwMode="white">
          <a:xfrm>
            <a:off x="3734388" y="1990889"/>
            <a:ext cx="2649644" cy="110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90C719C-105F-620B-4DE8-2C292A2CF962}"/>
              </a:ext>
            </a:extLst>
          </p:cNvPr>
          <p:cNvSpPr/>
          <p:nvPr/>
        </p:nvSpPr>
        <p:spPr bwMode="white">
          <a:xfrm>
            <a:off x="6456039" y="2276871"/>
            <a:ext cx="2555157" cy="34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6BBE20A-13B7-3150-F10F-99673C0C908C}"/>
              </a:ext>
            </a:extLst>
          </p:cNvPr>
          <p:cNvSpPr/>
          <p:nvPr/>
        </p:nvSpPr>
        <p:spPr bwMode="white">
          <a:xfrm>
            <a:off x="789523" y="3213846"/>
            <a:ext cx="4442381" cy="43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0857E00-FA68-79FF-27AE-791B7CC7AA3A}"/>
              </a:ext>
            </a:extLst>
          </p:cNvPr>
          <p:cNvSpPr/>
          <p:nvPr/>
        </p:nvSpPr>
        <p:spPr bwMode="white">
          <a:xfrm>
            <a:off x="5275234" y="3245393"/>
            <a:ext cx="360040" cy="34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DB6DFAF-8194-606F-DB3F-E79663A0BB0F}"/>
              </a:ext>
            </a:extLst>
          </p:cNvPr>
          <p:cNvSpPr/>
          <p:nvPr/>
        </p:nvSpPr>
        <p:spPr bwMode="white">
          <a:xfrm>
            <a:off x="782059" y="3914289"/>
            <a:ext cx="2880321" cy="102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AC50460-3252-2253-B5EA-0ED35207402E}"/>
              </a:ext>
            </a:extLst>
          </p:cNvPr>
          <p:cNvSpPr/>
          <p:nvPr/>
        </p:nvSpPr>
        <p:spPr bwMode="white">
          <a:xfrm>
            <a:off x="3640428" y="3873975"/>
            <a:ext cx="2167540" cy="110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979E9AA-3B44-CFAB-3258-8ED30F6BE18B}"/>
              </a:ext>
            </a:extLst>
          </p:cNvPr>
          <p:cNvSpPr/>
          <p:nvPr/>
        </p:nvSpPr>
        <p:spPr bwMode="white">
          <a:xfrm>
            <a:off x="792046" y="5113608"/>
            <a:ext cx="8760337" cy="34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5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250B4-0208-631F-5109-378FEA46A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8B5746-4BCD-09F5-DC2E-451497124E17}"/>
              </a:ext>
            </a:extLst>
          </p:cNvPr>
          <p:cNvSpPr/>
          <p:nvPr/>
        </p:nvSpPr>
        <p:spPr bwMode="white">
          <a:xfrm>
            <a:off x="681904" y="971559"/>
            <a:ext cx="5126064" cy="29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1F2583-6118-426C-874B-DFC7DF45D25F}"/>
              </a:ext>
            </a:extLst>
          </p:cNvPr>
          <p:cNvSpPr/>
          <p:nvPr/>
        </p:nvSpPr>
        <p:spPr bwMode="white">
          <a:xfrm>
            <a:off x="681904" y="1574512"/>
            <a:ext cx="9662568" cy="34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A3B927-9521-77B4-14D1-CF5271A7D2CC}"/>
              </a:ext>
            </a:extLst>
          </p:cNvPr>
          <p:cNvSpPr/>
          <p:nvPr/>
        </p:nvSpPr>
        <p:spPr bwMode="white">
          <a:xfrm>
            <a:off x="10382568" y="1631936"/>
            <a:ext cx="321944" cy="2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34F520-612E-ED92-7556-5CABD396D917}"/>
              </a:ext>
            </a:extLst>
          </p:cNvPr>
          <p:cNvSpPr/>
          <p:nvPr/>
        </p:nvSpPr>
        <p:spPr bwMode="white">
          <a:xfrm>
            <a:off x="681904" y="2187036"/>
            <a:ext cx="4045944" cy="34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B4CA89-A6BC-E094-FDFE-532C9B4DC6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4847" r="8884" b="49163"/>
          <a:stretch/>
        </p:blipFill>
        <p:spPr>
          <a:xfrm>
            <a:off x="1883532" y="3356992"/>
            <a:ext cx="8424936" cy="144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D468B2-DD5E-8FFD-F61E-4BDA216FA168}"/>
              </a:ext>
            </a:extLst>
          </p:cNvPr>
          <p:cNvSpPr/>
          <p:nvPr/>
        </p:nvSpPr>
        <p:spPr bwMode="white">
          <a:xfrm>
            <a:off x="5809990" y="971558"/>
            <a:ext cx="3814402" cy="29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84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F87F9-8EF2-EEBA-C243-4EC4FD2121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CB758-0EEA-F821-396D-5E54549AC29C}"/>
              </a:ext>
            </a:extLst>
          </p:cNvPr>
          <p:cNvSpPr/>
          <p:nvPr/>
        </p:nvSpPr>
        <p:spPr bwMode="white">
          <a:xfrm>
            <a:off x="4377142" y="4040679"/>
            <a:ext cx="276190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8F4083-A973-B460-CB0A-3623C6171A99}"/>
              </a:ext>
            </a:extLst>
          </p:cNvPr>
          <p:cNvSpPr/>
          <p:nvPr/>
        </p:nvSpPr>
        <p:spPr bwMode="white">
          <a:xfrm>
            <a:off x="2358095" y="5384856"/>
            <a:ext cx="171428" cy="2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93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C7DDF-F14B-CD89-DEB9-E1FB13062B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7B3D75-63C0-125E-E436-FD699BE55460}"/>
              </a:ext>
            </a:extLst>
          </p:cNvPr>
          <p:cNvSpPr/>
          <p:nvPr/>
        </p:nvSpPr>
        <p:spPr bwMode="white">
          <a:xfrm>
            <a:off x="10605714" y="1095141"/>
            <a:ext cx="304761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A5AE58-477D-B12D-0AA8-3F99A57EE7B1}"/>
              </a:ext>
            </a:extLst>
          </p:cNvPr>
          <p:cNvSpPr/>
          <p:nvPr/>
        </p:nvSpPr>
        <p:spPr bwMode="white">
          <a:xfrm>
            <a:off x="10605714" y="3175035"/>
            <a:ext cx="304761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35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46AB7-7F2E-E224-6FF5-EE4ADEDA73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F06CE7-CEEA-88C1-E5B5-2D78EE645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5" t="38579" r="8884" b="40084"/>
          <a:stretch/>
        </p:blipFill>
        <p:spPr>
          <a:xfrm>
            <a:off x="1870990" y="5373216"/>
            <a:ext cx="8450020" cy="108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61321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3A3FE-07AA-3C8C-A549-ECA0E55FA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75192-8DE4-48F8-CC40-790C570BC2BC}"/>
              </a:ext>
            </a:extLst>
          </p:cNvPr>
          <p:cNvSpPr/>
          <p:nvPr/>
        </p:nvSpPr>
        <p:spPr bwMode="white">
          <a:xfrm>
            <a:off x="681904" y="971115"/>
            <a:ext cx="2101728" cy="3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E2AE44-7D8A-0772-D13D-1BCEEBFD35B1}"/>
              </a:ext>
            </a:extLst>
          </p:cNvPr>
          <p:cNvSpPr/>
          <p:nvPr/>
        </p:nvSpPr>
        <p:spPr bwMode="white">
          <a:xfrm>
            <a:off x="681904" y="1505417"/>
            <a:ext cx="2605784" cy="3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191DE2-5A21-10BC-65CA-B36F8A86465A}"/>
              </a:ext>
            </a:extLst>
          </p:cNvPr>
          <p:cNvSpPr/>
          <p:nvPr/>
        </p:nvSpPr>
        <p:spPr bwMode="white">
          <a:xfrm>
            <a:off x="681904" y="2030179"/>
            <a:ext cx="4766024" cy="3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4C29DE-0150-169C-82AD-36671F6899FA}"/>
              </a:ext>
            </a:extLst>
          </p:cNvPr>
          <p:cNvSpPr/>
          <p:nvPr/>
        </p:nvSpPr>
        <p:spPr bwMode="white">
          <a:xfrm>
            <a:off x="681904" y="2564481"/>
            <a:ext cx="3613896" cy="31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F23722-DF0C-D674-F781-8EE45DBD4A71}"/>
              </a:ext>
            </a:extLst>
          </p:cNvPr>
          <p:cNvSpPr/>
          <p:nvPr/>
        </p:nvSpPr>
        <p:spPr bwMode="white">
          <a:xfrm>
            <a:off x="681904" y="3098783"/>
            <a:ext cx="2101728" cy="31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8C6ADA-E1FF-1AD9-06E9-0A8856930FD9}"/>
              </a:ext>
            </a:extLst>
          </p:cNvPr>
          <p:cNvSpPr/>
          <p:nvPr/>
        </p:nvSpPr>
        <p:spPr bwMode="white">
          <a:xfrm>
            <a:off x="681904" y="3614003"/>
            <a:ext cx="3541888" cy="33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6A7DCE-D597-9510-313D-A8ED746EE0FA}"/>
              </a:ext>
            </a:extLst>
          </p:cNvPr>
          <p:cNvSpPr/>
          <p:nvPr/>
        </p:nvSpPr>
        <p:spPr bwMode="white">
          <a:xfrm>
            <a:off x="681904" y="4157846"/>
            <a:ext cx="1813696" cy="3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2ABCEA-E75F-5389-01EC-29053BFF7254}"/>
              </a:ext>
            </a:extLst>
          </p:cNvPr>
          <p:cNvSpPr/>
          <p:nvPr/>
        </p:nvSpPr>
        <p:spPr bwMode="white">
          <a:xfrm>
            <a:off x="681904" y="4682608"/>
            <a:ext cx="4477992" cy="3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1EB20991-E943-81BF-5418-2C27A24C2E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5" t="38579" r="8884" b="40084"/>
          <a:stretch/>
        </p:blipFill>
        <p:spPr>
          <a:xfrm>
            <a:off x="1870990" y="5239025"/>
            <a:ext cx="8450020" cy="108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AFF4A3-171F-031C-5D1A-D501D61C1AFC}"/>
              </a:ext>
            </a:extLst>
          </p:cNvPr>
          <p:cNvSpPr/>
          <p:nvPr/>
        </p:nvSpPr>
        <p:spPr bwMode="white">
          <a:xfrm>
            <a:off x="4358380" y="2554940"/>
            <a:ext cx="5121995" cy="31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639D9A-2966-ED16-CEC9-6004D7D8E4BE}"/>
              </a:ext>
            </a:extLst>
          </p:cNvPr>
          <p:cNvSpPr/>
          <p:nvPr/>
        </p:nvSpPr>
        <p:spPr bwMode="white">
          <a:xfrm>
            <a:off x="4295800" y="3600231"/>
            <a:ext cx="5544616" cy="3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75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4779F-B0D3-9EEA-D582-B1CA94A361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4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6FA75-45C4-1808-9FE9-A41CEE3B4BC4}"/>
              </a:ext>
            </a:extLst>
          </p:cNvPr>
          <p:cNvSpPr/>
          <p:nvPr/>
        </p:nvSpPr>
        <p:spPr bwMode="white">
          <a:xfrm>
            <a:off x="681904" y="913822"/>
            <a:ext cx="8006384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4C5680-ED25-D55C-03DB-AA7B948CBB0E}"/>
              </a:ext>
            </a:extLst>
          </p:cNvPr>
          <p:cNvSpPr/>
          <p:nvPr/>
        </p:nvSpPr>
        <p:spPr bwMode="white">
          <a:xfrm>
            <a:off x="681903" y="1457370"/>
            <a:ext cx="3901929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E9397C-4C0C-7BC1-722F-098C9D94C57D}"/>
              </a:ext>
            </a:extLst>
          </p:cNvPr>
          <p:cNvSpPr/>
          <p:nvPr/>
        </p:nvSpPr>
        <p:spPr bwMode="white">
          <a:xfrm>
            <a:off x="681904" y="1981847"/>
            <a:ext cx="3757912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0ACF7-6033-E99C-A972-0B4545D87CDB}"/>
              </a:ext>
            </a:extLst>
          </p:cNvPr>
          <p:cNvSpPr/>
          <p:nvPr/>
        </p:nvSpPr>
        <p:spPr bwMode="white">
          <a:xfrm>
            <a:off x="681905" y="2506324"/>
            <a:ext cx="5126064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4965CC-7940-8FDB-4D44-777B1669455A}"/>
              </a:ext>
            </a:extLst>
          </p:cNvPr>
          <p:cNvSpPr/>
          <p:nvPr/>
        </p:nvSpPr>
        <p:spPr bwMode="white">
          <a:xfrm>
            <a:off x="681904" y="3059408"/>
            <a:ext cx="3397872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F232DD-3773-6C34-446F-26A545A3A19C}"/>
              </a:ext>
            </a:extLst>
          </p:cNvPr>
          <p:cNvSpPr/>
          <p:nvPr/>
        </p:nvSpPr>
        <p:spPr bwMode="white">
          <a:xfrm>
            <a:off x="681904" y="3564813"/>
            <a:ext cx="3397872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50C16BF-AAFB-E2FB-C799-502C962B1204}"/>
              </a:ext>
            </a:extLst>
          </p:cNvPr>
          <p:cNvSpPr/>
          <p:nvPr/>
        </p:nvSpPr>
        <p:spPr bwMode="white">
          <a:xfrm>
            <a:off x="8726384" y="928125"/>
            <a:ext cx="2122144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B32862-DE56-3943-95F4-19B17384BDA5}"/>
              </a:ext>
            </a:extLst>
          </p:cNvPr>
          <p:cNvSpPr/>
          <p:nvPr/>
        </p:nvSpPr>
        <p:spPr bwMode="white">
          <a:xfrm>
            <a:off x="4685096" y="1466907"/>
            <a:ext cx="4003192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EC70EC-8F78-2A47-5F35-69CE4D58AEF1}"/>
              </a:ext>
            </a:extLst>
          </p:cNvPr>
          <p:cNvSpPr/>
          <p:nvPr/>
        </p:nvSpPr>
        <p:spPr bwMode="white">
          <a:xfrm>
            <a:off x="5846064" y="2467407"/>
            <a:ext cx="2986240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CE16D777-10BF-7BC5-CC3F-CBED9F0B29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5" t="38579" r="8884" b="40084"/>
          <a:stretch/>
        </p:blipFill>
        <p:spPr>
          <a:xfrm>
            <a:off x="1775520" y="4450108"/>
            <a:ext cx="8450020" cy="108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71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292BF-FF66-DA58-E432-A2D760940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05FCDC-405B-DB2B-A385-787D8B86C6D6}"/>
              </a:ext>
            </a:extLst>
          </p:cNvPr>
          <p:cNvSpPr/>
          <p:nvPr/>
        </p:nvSpPr>
        <p:spPr bwMode="white">
          <a:xfrm>
            <a:off x="720000" y="904216"/>
            <a:ext cx="5159976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3A48F0-A4B5-4D33-C2A6-B4244508B7CC}"/>
              </a:ext>
            </a:extLst>
          </p:cNvPr>
          <p:cNvSpPr/>
          <p:nvPr/>
        </p:nvSpPr>
        <p:spPr bwMode="white">
          <a:xfrm>
            <a:off x="5918073" y="913743"/>
            <a:ext cx="3634311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DE5BA-CB42-3E5A-33DD-0BBCD1DC1D01}"/>
              </a:ext>
            </a:extLst>
          </p:cNvPr>
          <p:cNvSpPr/>
          <p:nvPr/>
        </p:nvSpPr>
        <p:spPr bwMode="white">
          <a:xfrm>
            <a:off x="681904" y="1437740"/>
            <a:ext cx="2245744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6EAB3D-DEAF-7820-42F6-AB038E278FDD}"/>
              </a:ext>
            </a:extLst>
          </p:cNvPr>
          <p:cNvSpPr/>
          <p:nvPr/>
        </p:nvSpPr>
        <p:spPr bwMode="white">
          <a:xfrm>
            <a:off x="681904" y="1971263"/>
            <a:ext cx="5846144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D2AD6E-3482-9FF6-46F5-98A3E2831DAA}"/>
              </a:ext>
            </a:extLst>
          </p:cNvPr>
          <p:cNvSpPr/>
          <p:nvPr/>
        </p:nvSpPr>
        <p:spPr bwMode="white">
          <a:xfrm>
            <a:off x="681905" y="2504787"/>
            <a:ext cx="1093615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B62B23-536A-9502-E3A4-7211FA71C7D1}"/>
              </a:ext>
            </a:extLst>
          </p:cNvPr>
          <p:cNvSpPr/>
          <p:nvPr/>
        </p:nvSpPr>
        <p:spPr bwMode="white">
          <a:xfrm>
            <a:off x="1813616" y="2523841"/>
            <a:ext cx="5002464" cy="2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80D8AB-D674-8528-F017-7602E3F2E377}"/>
              </a:ext>
            </a:extLst>
          </p:cNvPr>
          <p:cNvSpPr/>
          <p:nvPr/>
        </p:nvSpPr>
        <p:spPr bwMode="white">
          <a:xfrm>
            <a:off x="681904" y="3057365"/>
            <a:ext cx="4766024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C69B3A-7A09-4602-F32C-4D8C0D006143}"/>
              </a:ext>
            </a:extLst>
          </p:cNvPr>
          <p:cNvSpPr/>
          <p:nvPr/>
        </p:nvSpPr>
        <p:spPr bwMode="white">
          <a:xfrm>
            <a:off x="681904" y="3762378"/>
            <a:ext cx="2893816" cy="31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246447-E612-4703-DEC7-82DA93A7EAF3}"/>
              </a:ext>
            </a:extLst>
          </p:cNvPr>
          <p:cNvSpPr/>
          <p:nvPr/>
        </p:nvSpPr>
        <p:spPr bwMode="white">
          <a:xfrm>
            <a:off x="3575720" y="3581361"/>
            <a:ext cx="3456383" cy="71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B1B865-8CB4-268E-B644-E4DB4A1E509A}"/>
              </a:ext>
            </a:extLst>
          </p:cNvPr>
          <p:cNvSpPr/>
          <p:nvPr/>
        </p:nvSpPr>
        <p:spPr bwMode="white">
          <a:xfrm>
            <a:off x="681904" y="4474113"/>
            <a:ext cx="4117952" cy="69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31C6B4-F71D-C005-B8A7-E8D631B0CDD0}"/>
              </a:ext>
            </a:extLst>
          </p:cNvPr>
          <p:cNvSpPr/>
          <p:nvPr/>
        </p:nvSpPr>
        <p:spPr bwMode="white">
          <a:xfrm>
            <a:off x="9590482" y="895504"/>
            <a:ext cx="1330054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063B36-F187-FD59-593B-A954BDC30034}"/>
              </a:ext>
            </a:extLst>
          </p:cNvPr>
          <p:cNvSpPr/>
          <p:nvPr/>
        </p:nvSpPr>
        <p:spPr bwMode="white">
          <a:xfrm>
            <a:off x="2927648" y="1420333"/>
            <a:ext cx="7820922" cy="34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91CCDAEC-8D44-4927-8501-8CAA28EF0E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5" t="38579" r="8884" b="40084"/>
          <a:stretch/>
        </p:blipFill>
        <p:spPr>
          <a:xfrm>
            <a:off x="1870990" y="5239025"/>
            <a:ext cx="8450020" cy="108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7D94CB-F317-D5FF-924B-338B322E1983}"/>
              </a:ext>
            </a:extLst>
          </p:cNvPr>
          <p:cNvSpPr/>
          <p:nvPr/>
        </p:nvSpPr>
        <p:spPr bwMode="white">
          <a:xfrm>
            <a:off x="6528048" y="1962568"/>
            <a:ext cx="4248472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5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2" grpId="0" animBg="1"/>
      <p:bldP spid="16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A0B6B-6C08-60B5-F905-A117A21082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2E736-8E61-BD58-6253-F0B257734848}"/>
              </a:ext>
            </a:extLst>
          </p:cNvPr>
          <p:cNvSpPr/>
          <p:nvPr/>
        </p:nvSpPr>
        <p:spPr bwMode="white">
          <a:xfrm>
            <a:off x="10605714" y="1037958"/>
            <a:ext cx="285714" cy="30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571814-AE6D-3FE4-2C30-AAFCAD99B869}"/>
              </a:ext>
            </a:extLst>
          </p:cNvPr>
          <p:cNvSpPr/>
          <p:nvPr/>
        </p:nvSpPr>
        <p:spPr bwMode="white">
          <a:xfrm>
            <a:off x="10605714" y="3786519"/>
            <a:ext cx="295238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86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7BF88-8A9B-6CE3-DD78-F3048958AF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EAAFC-9AC4-5228-B0A9-278F721F766B}"/>
              </a:ext>
            </a:extLst>
          </p:cNvPr>
          <p:cNvSpPr/>
          <p:nvPr/>
        </p:nvSpPr>
        <p:spPr bwMode="white">
          <a:xfrm>
            <a:off x="10577142" y="1734571"/>
            <a:ext cx="342857" cy="2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6C9040-E856-4013-4CC0-EDC121F14A5F}"/>
              </a:ext>
            </a:extLst>
          </p:cNvPr>
          <p:cNvSpPr/>
          <p:nvPr/>
        </p:nvSpPr>
        <p:spPr bwMode="white">
          <a:xfrm>
            <a:off x="10577142" y="3328229"/>
            <a:ext cx="342857" cy="2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9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41D9B-C184-A1A3-962D-A47CADCC67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2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149879-6732-BF98-7045-9C11E44D9104}"/>
              </a:ext>
            </a:extLst>
          </p:cNvPr>
          <p:cNvSpPr/>
          <p:nvPr/>
        </p:nvSpPr>
        <p:spPr bwMode="white">
          <a:xfrm>
            <a:off x="10605714" y="4428449"/>
            <a:ext cx="285714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A941D-CA8D-2F22-3CAD-F5A0F85BEB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9721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BC81F-9956-4BED-14B9-AA5DA1F409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38582-FBF0-0514-0508-C2398D75B3E7}"/>
              </a:ext>
            </a:extLst>
          </p:cNvPr>
          <p:cNvSpPr/>
          <p:nvPr/>
        </p:nvSpPr>
        <p:spPr bwMode="white">
          <a:xfrm>
            <a:off x="10596190" y="2306855"/>
            <a:ext cx="295237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87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2F89E-0D4B-46D5-5A54-4E9EF57D1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0CEFC1-1C34-EE4C-DF3C-6E2CD4E079D9}"/>
              </a:ext>
            </a:extLst>
          </p:cNvPr>
          <p:cNvSpPr/>
          <p:nvPr/>
        </p:nvSpPr>
        <p:spPr bwMode="white">
          <a:xfrm>
            <a:off x="2510476" y="2390602"/>
            <a:ext cx="580952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8EF0C5-51F9-31F6-FA6F-F2415D306805}"/>
              </a:ext>
            </a:extLst>
          </p:cNvPr>
          <p:cNvSpPr/>
          <p:nvPr/>
        </p:nvSpPr>
        <p:spPr bwMode="white">
          <a:xfrm>
            <a:off x="2120000" y="4401024"/>
            <a:ext cx="247619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2024-08-15T16:44:10Z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