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61" r:id="rId3"/>
    <p:sldId id="358" r:id="rId4"/>
    <p:sldId id="357" r:id="rId5"/>
    <p:sldId id="356" r:id="rId6"/>
    <p:sldId id="355" r:id="rId7"/>
    <p:sldId id="354" r:id="rId8"/>
    <p:sldId id="353" r:id="rId9"/>
    <p:sldId id="352" r:id="rId10"/>
    <p:sldId id="351" r:id="rId11"/>
    <p:sldId id="347" r:id="rId12"/>
    <p:sldId id="346" r:id="rId13"/>
    <p:sldId id="345" r:id="rId14"/>
    <p:sldId id="344" r:id="rId15"/>
    <p:sldId id="342" r:id="rId16"/>
    <p:sldId id="341" r:id="rId17"/>
    <p:sldId id="340" r:id="rId18"/>
    <p:sldId id="339" r:id="rId19"/>
    <p:sldId id="338" r:id="rId20"/>
    <p:sldId id="337" r:id="rId21"/>
    <p:sldId id="336" r:id="rId22"/>
    <p:sldId id="335" r:id="rId23"/>
    <p:sldId id="334" r:id="rId24"/>
    <p:sldId id="333" r:id="rId25"/>
    <p:sldId id="330" r:id="rId26"/>
    <p:sldId id="329" r:id="rId27"/>
    <p:sldId id="327" r:id="rId28"/>
    <p:sldId id="326" r:id="rId29"/>
    <p:sldId id="325" r:id="rId30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480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223902-8A82-C635-1EDB-49FCD4C3FF8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11" r="46889" b="8046"/>
          <a:stretch/>
        </p:blipFill>
        <p:spPr>
          <a:xfrm>
            <a:off x="3227980" y="2996952"/>
            <a:ext cx="5736040" cy="8640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B04E85-1076-E400-4082-1F2BA8331B2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64" y="523808"/>
            <a:ext cx="10800000" cy="3731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C71E0D-CD2F-2D38-4A45-45729158158D}"/>
              </a:ext>
            </a:extLst>
          </p:cNvPr>
          <p:cNvSpPr/>
          <p:nvPr/>
        </p:nvSpPr>
        <p:spPr bwMode="white">
          <a:xfrm>
            <a:off x="6186582" y="1412776"/>
            <a:ext cx="771428" cy="405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0FF36F-F8F7-9DAB-75C4-EDF378237C29}"/>
              </a:ext>
            </a:extLst>
          </p:cNvPr>
          <p:cNvSpPr/>
          <p:nvPr/>
        </p:nvSpPr>
        <p:spPr bwMode="white">
          <a:xfrm>
            <a:off x="6358010" y="3635482"/>
            <a:ext cx="674094" cy="405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05C3918-2F67-B7BE-448F-3B62C0E8956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30" r="41388" b="9044"/>
          <a:stretch/>
        </p:blipFill>
        <p:spPr>
          <a:xfrm>
            <a:off x="10207645" y="2204864"/>
            <a:ext cx="1984355" cy="2248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D1981E63-4EB0-92A9-E116-D08FF7CE998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64" y="4309869"/>
            <a:ext cx="10800000" cy="1367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63A3B115-483B-A307-FAD4-341D02CE441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370" r="23494" b="7817"/>
          <a:stretch/>
        </p:blipFill>
        <p:spPr>
          <a:xfrm>
            <a:off x="4007768" y="5677787"/>
            <a:ext cx="3888432" cy="1054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7B1C15F-9C09-FBBB-11C3-57548C266C44}"/>
              </a:ext>
            </a:extLst>
          </p:cNvPr>
          <p:cNvSpPr/>
          <p:nvPr/>
        </p:nvSpPr>
        <p:spPr bwMode="white">
          <a:xfrm>
            <a:off x="8616280" y="5085184"/>
            <a:ext cx="360040" cy="405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258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5D83E1-5DD8-9FFA-12A3-967432D5953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7166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BFF4E7-7326-0396-EAD1-78D3A511D42A}"/>
              </a:ext>
            </a:extLst>
          </p:cNvPr>
          <p:cNvSpPr/>
          <p:nvPr/>
        </p:nvSpPr>
        <p:spPr bwMode="white">
          <a:xfrm>
            <a:off x="6404026" y="3672519"/>
            <a:ext cx="583459" cy="329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3434EE-1457-B88F-446B-8F0C0839A7AF}"/>
              </a:ext>
            </a:extLst>
          </p:cNvPr>
          <p:cNvSpPr/>
          <p:nvPr/>
        </p:nvSpPr>
        <p:spPr bwMode="white">
          <a:xfrm>
            <a:off x="2752698" y="5725848"/>
            <a:ext cx="988117" cy="74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4118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88FEFB-6F45-30DE-755F-9585F820C94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6820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B1F64BEA-0C2E-A1FF-2580-B31D927A753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7526"/>
          <a:stretch/>
        </p:blipFill>
        <p:spPr>
          <a:xfrm>
            <a:off x="5359209" y="4869159"/>
            <a:ext cx="4273150" cy="1872209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C91C5E4-8B22-EB5A-452A-7564A378DB58}"/>
              </a:ext>
            </a:extLst>
          </p:cNvPr>
          <p:cNvSpPr/>
          <p:nvPr/>
        </p:nvSpPr>
        <p:spPr bwMode="white">
          <a:xfrm>
            <a:off x="1271464" y="5013176"/>
            <a:ext cx="352839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902C218-F00C-0EF6-8C7A-6145EA232CBA}"/>
              </a:ext>
            </a:extLst>
          </p:cNvPr>
          <p:cNvSpPr/>
          <p:nvPr/>
        </p:nvSpPr>
        <p:spPr bwMode="white">
          <a:xfrm>
            <a:off x="6960096" y="4365104"/>
            <a:ext cx="432048" cy="372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300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85B0F6-C690-DF47-661A-0CFAF3006C7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849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BA434B8-16A3-AE12-F179-41F95F22D196}"/>
              </a:ext>
            </a:extLst>
          </p:cNvPr>
          <p:cNvSpPr/>
          <p:nvPr/>
        </p:nvSpPr>
        <p:spPr bwMode="white">
          <a:xfrm>
            <a:off x="1199456" y="2276872"/>
            <a:ext cx="5112568" cy="2232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271B4D11-A298-BC01-D25B-E7BC38E4C9E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2987"/>
          <a:stretch/>
        </p:blipFill>
        <p:spPr>
          <a:xfrm>
            <a:off x="7033817" y="2130444"/>
            <a:ext cx="2086519" cy="1734272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C6C3E392-608B-80A7-C1AE-BAA60EF00F0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5125"/>
          <a:stretch/>
        </p:blipFill>
        <p:spPr>
          <a:xfrm>
            <a:off x="9480376" y="2130444"/>
            <a:ext cx="1991624" cy="1734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446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76099F-72DD-05F3-CA90-A357AACFBB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620688"/>
            <a:ext cx="10800000" cy="3690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1479E6-B44F-67F7-CF59-8296046B348A}"/>
              </a:ext>
            </a:extLst>
          </p:cNvPr>
          <p:cNvSpPr/>
          <p:nvPr/>
        </p:nvSpPr>
        <p:spPr bwMode="white">
          <a:xfrm>
            <a:off x="1286476" y="2645626"/>
            <a:ext cx="5433596" cy="406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BC924E8-F18E-0720-38AA-73891356C2FF}"/>
              </a:ext>
            </a:extLst>
          </p:cNvPr>
          <p:cNvSpPr/>
          <p:nvPr/>
        </p:nvSpPr>
        <p:spPr bwMode="white">
          <a:xfrm>
            <a:off x="2591238" y="3290529"/>
            <a:ext cx="2688674" cy="305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E94C4E2-C931-6923-A676-268D9C7660C9}"/>
              </a:ext>
            </a:extLst>
          </p:cNvPr>
          <p:cNvSpPr/>
          <p:nvPr/>
        </p:nvSpPr>
        <p:spPr bwMode="white">
          <a:xfrm>
            <a:off x="2609276" y="3872158"/>
            <a:ext cx="2184618" cy="32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CB1A42B-C54C-D15A-F10A-CE88D8606E0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611" y="4387740"/>
            <a:ext cx="10800000" cy="2440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3C807DA-E9E5-FB4A-6ECD-DFE8E981888F}"/>
              </a:ext>
            </a:extLst>
          </p:cNvPr>
          <p:cNvSpPr/>
          <p:nvPr/>
        </p:nvSpPr>
        <p:spPr bwMode="white">
          <a:xfrm>
            <a:off x="1342611" y="5207747"/>
            <a:ext cx="6466666" cy="390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5C4A678-3E70-C619-6388-C32B20178AAF}"/>
              </a:ext>
            </a:extLst>
          </p:cNvPr>
          <p:cNvSpPr/>
          <p:nvPr/>
        </p:nvSpPr>
        <p:spPr bwMode="white">
          <a:xfrm>
            <a:off x="2637848" y="5789382"/>
            <a:ext cx="3242127" cy="314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0469305-5327-BD7B-EA29-68E39B21A063}"/>
              </a:ext>
            </a:extLst>
          </p:cNvPr>
          <p:cNvSpPr/>
          <p:nvPr/>
        </p:nvSpPr>
        <p:spPr bwMode="white">
          <a:xfrm>
            <a:off x="2637849" y="6380551"/>
            <a:ext cx="2089999" cy="324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488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C319AA-B9DF-9120-6C8D-47A02CBCCB8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82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2D65B83-145C-093D-CBA9-1C1E6E43CCB4}"/>
              </a:ext>
            </a:extLst>
          </p:cNvPr>
          <p:cNvSpPr/>
          <p:nvPr/>
        </p:nvSpPr>
        <p:spPr bwMode="white">
          <a:xfrm>
            <a:off x="1310477" y="1628325"/>
            <a:ext cx="2913316" cy="333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DE25A24-4D6C-2D3B-594C-E99D56FA4DCC}"/>
              </a:ext>
            </a:extLst>
          </p:cNvPr>
          <p:cNvSpPr/>
          <p:nvPr/>
        </p:nvSpPr>
        <p:spPr bwMode="white">
          <a:xfrm>
            <a:off x="4295800" y="1628325"/>
            <a:ext cx="4824536" cy="323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B9A5D27-BAAA-8C80-EEB3-2B51FD1D5335}"/>
              </a:ext>
            </a:extLst>
          </p:cNvPr>
          <p:cNvSpPr/>
          <p:nvPr/>
        </p:nvSpPr>
        <p:spPr bwMode="white">
          <a:xfrm>
            <a:off x="1310476" y="2247626"/>
            <a:ext cx="2121228" cy="333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904F6FA-EAD4-A342-FED7-1BBD11474E46}"/>
              </a:ext>
            </a:extLst>
          </p:cNvPr>
          <p:cNvSpPr/>
          <p:nvPr/>
        </p:nvSpPr>
        <p:spPr bwMode="white">
          <a:xfrm>
            <a:off x="1320000" y="2876454"/>
            <a:ext cx="6000136" cy="333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72568B9-95DE-3C78-8E3F-8FF9E06D85D2}"/>
              </a:ext>
            </a:extLst>
          </p:cNvPr>
          <p:cNvSpPr/>
          <p:nvPr/>
        </p:nvSpPr>
        <p:spPr bwMode="white">
          <a:xfrm>
            <a:off x="1320000" y="3495755"/>
            <a:ext cx="3983912" cy="342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559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1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FE637C-D95E-F424-4801-B0833C0DE1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78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14EBBDC-FB4B-0F42-64D3-0843638F1F9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38" r="5990" b="85783"/>
          <a:stretch/>
        </p:blipFill>
        <p:spPr>
          <a:xfrm>
            <a:off x="3467708" y="3789040"/>
            <a:ext cx="5256584" cy="648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280689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DA7F63-BC19-0EA8-7399-C0ABBCB6187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583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258DA2-BB3C-3136-3132-9E66CBD5FBA9}"/>
              </a:ext>
            </a:extLst>
          </p:cNvPr>
          <p:cNvSpPr/>
          <p:nvPr/>
        </p:nvSpPr>
        <p:spPr bwMode="white">
          <a:xfrm>
            <a:off x="681904" y="1018725"/>
            <a:ext cx="4405984" cy="314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E6B3355-8885-0E43-3BF4-126E67277E02}"/>
              </a:ext>
            </a:extLst>
          </p:cNvPr>
          <p:cNvSpPr/>
          <p:nvPr/>
        </p:nvSpPr>
        <p:spPr bwMode="white">
          <a:xfrm>
            <a:off x="681904" y="1629050"/>
            <a:ext cx="4405984" cy="686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323493E-2700-B988-D56F-472410DD0F2B}"/>
              </a:ext>
            </a:extLst>
          </p:cNvPr>
          <p:cNvSpPr/>
          <p:nvPr/>
        </p:nvSpPr>
        <p:spPr bwMode="white">
          <a:xfrm>
            <a:off x="681904" y="2658972"/>
            <a:ext cx="7862368" cy="333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4D264DD-664E-89B3-0C29-83086CFCF087}"/>
              </a:ext>
            </a:extLst>
          </p:cNvPr>
          <p:cNvSpPr/>
          <p:nvPr/>
        </p:nvSpPr>
        <p:spPr bwMode="white">
          <a:xfrm>
            <a:off x="681904" y="3288369"/>
            <a:ext cx="4694016" cy="734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D9BE9F4-30DE-C4F1-D24C-B05BACD669F9}"/>
              </a:ext>
            </a:extLst>
          </p:cNvPr>
          <p:cNvSpPr/>
          <p:nvPr/>
        </p:nvSpPr>
        <p:spPr bwMode="white">
          <a:xfrm>
            <a:off x="681904" y="4318292"/>
            <a:ext cx="4982048" cy="314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5B5AD1B-FE83-F103-8E5C-FB47819ED03E}"/>
              </a:ext>
            </a:extLst>
          </p:cNvPr>
          <p:cNvSpPr/>
          <p:nvPr/>
        </p:nvSpPr>
        <p:spPr bwMode="white">
          <a:xfrm>
            <a:off x="681904" y="4928617"/>
            <a:ext cx="3469880" cy="343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4825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2" grpId="0" animBg="1"/>
      <p:bldP spid="16" grpId="0" animBg="1"/>
      <p:bldP spid="1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DB8C69-2229-F436-8B03-DFC4F78448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890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E725A10-54FB-20E8-C42A-B123EF611C6F}"/>
              </a:ext>
            </a:extLst>
          </p:cNvPr>
          <p:cNvSpPr/>
          <p:nvPr/>
        </p:nvSpPr>
        <p:spPr bwMode="white">
          <a:xfrm>
            <a:off x="1271464" y="3573016"/>
            <a:ext cx="3384376" cy="452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2CBF11E-78C5-0C25-5122-11EA5A22AB3D}"/>
              </a:ext>
            </a:extLst>
          </p:cNvPr>
          <p:cNvSpPr/>
          <p:nvPr/>
        </p:nvSpPr>
        <p:spPr bwMode="white">
          <a:xfrm>
            <a:off x="1291091" y="4221088"/>
            <a:ext cx="4948925" cy="452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E0529F9-6C63-2A75-60D7-19EA1DC275DD}"/>
              </a:ext>
            </a:extLst>
          </p:cNvPr>
          <p:cNvSpPr/>
          <p:nvPr/>
        </p:nvSpPr>
        <p:spPr bwMode="white">
          <a:xfrm>
            <a:off x="1291091" y="4795046"/>
            <a:ext cx="4372861" cy="452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2B7A725-D138-EFE8-FD80-15833D238348}"/>
              </a:ext>
            </a:extLst>
          </p:cNvPr>
          <p:cNvSpPr/>
          <p:nvPr/>
        </p:nvSpPr>
        <p:spPr bwMode="white">
          <a:xfrm>
            <a:off x="1415481" y="5467718"/>
            <a:ext cx="3384376" cy="452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C1B39AF-B01F-8350-5907-288910A62404}"/>
              </a:ext>
            </a:extLst>
          </p:cNvPr>
          <p:cNvSpPr/>
          <p:nvPr/>
        </p:nvSpPr>
        <p:spPr bwMode="white">
          <a:xfrm>
            <a:off x="4703544" y="3573015"/>
            <a:ext cx="2400568" cy="452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0088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6A6CC5-4776-38A3-B91E-A774F8452B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044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02FA0FE-2BA0-A991-85D5-06276B67371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447" t="52900" r="444" b="12408"/>
          <a:stretch/>
        </p:blipFill>
        <p:spPr>
          <a:xfrm>
            <a:off x="8700575" y="1161889"/>
            <a:ext cx="2711704" cy="18002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1B6E978C-ABEF-41CE-AF7B-91DCEFDB7AD1}"/>
              </a:ext>
            </a:extLst>
          </p:cNvPr>
          <p:cNvSpPr/>
          <p:nvPr/>
        </p:nvSpPr>
        <p:spPr bwMode="white">
          <a:xfrm>
            <a:off x="720000" y="980728"/>
            <a:ext cx="465592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F8C67645-58EC-91B9-4A49-E158597F421B}"/>
              </a:ext>
            </a:extLst>
          </p:cNvPr>
          <p:cNvSpPr/>
          <p:nvPr/>
        </p:nvSpPr>
        <p:spPr bwMode="white">
          <a:xfrm>
            <a:off x="779721" y="1988840"/>
            <a:ext cx="2795999" cy="452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88CB1AC3-44CB-AE1F-320E-AF88BA69EDC2}"/>
              </a:ext>
            </a:extLst>
          </p:cNvPr>
          <p:cNvSpPr/>
          <p:nvPr/>
        </p:nvSpPr>
        <p:spPr bwMode="white">
          <a:xfrm>
            <a:off x="672000" y="2636912"/>
            <a:ext cx="4415888" cy="452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B38D52F3-693A-F403-2476-4B4410668EA5}"/>
              </a:ext>
            </a:extLst>
          </p:cNvPr>
          <p:cNvSpPr/>
          <p:nvPr/>
        </p:nvSpPr>
        <p:spPr bwMode="white">
          <a:xfrm>
            <a:off x="720001" y="3283362"/>
            <a:ext cx="2783712" cy="452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784A071D-214F-A37F-B688-7F3D0475E560}"/>
              </a:ext>
            </a:extLst>
          </p:cNvPr>
          <p:cNvSpPr/>
          <p:nvPr/>
        </p:nvSpPr>
        <p:spPr bwMode="white">
          <a:xfrm>
            <a:off x="720000" y="3841180"/>
            <a:ext cx="2138983" cy="452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8554D285-45C9-DF42-B441-EF29BD46416D}"/>
              </a:ext>
            </a:extLst>
          </p:cNvPr>
          <p:cNvSpPr/>
          <p:nvPr/>
        </p:nvSpPr>
        <p:spPr bwMode="white">
          <a:xfrm>
            <a:off x="2858985" y="3841180"/>
            <a:ext cx="2732960" cy="452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40F2A77F-7E4A-2DD9-161B-85F3DD8B52BD}"/>
              </a:ext>
            </a:extLst>
          </p:cNvPr>
          <p:cNvSpPr/>
          <p:nvPr/>
        </p:nvSpPr>
        <p:spPr bwMode="white">
          <a:xfrm>
            <a:off x="741594" y="4592730"/>
            <a:ext cx="6362518" cy="452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7BA17A7E-5AB1-D784-73FE-DC191F64B640}"/>
              </a:ext>
            </a:extLst>
          </p:cNvPr>
          <p:cNvSpPr/>
          <p:nvPr/>
        </p:nvSpPr>
        <p:spPr bwMode="white">
          <a:xfrm>
            <a:off x="793141" y="5161889"/>
            <a:ext cx="3358643" cy="452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CCF29157-AD75-FF11-55C5-A21A197A2F1A}"/>
              </a:ext>
            </a:extLst>
          </p:cNvPr>
          <p:cNvSpPr/>
          <p:nvPr/>
        </p:nvSpPr>
        <p:spPr bwMode="white">
          <a:xfrm>
            <a:off x="719999" y="5902098"/>
            <a:ext cx="5376001" cy="452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6516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9A3A50-952B-A82E-AEB2-CDB110959B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112" y="611975"/>
            <a:ext cx="10800000" cy="6430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8A4E322-D6AB-36BA-C725-FEE9E644E2E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412776"/>
            <a:ext cx="10800000" cy="1969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E2D88C2-38DF-729E-F3FF-86BF8625172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3429000"/>
            <a:ext cx="10800000" cy="3387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EE03760-79BE-7E40-D6D2-B8A104A42091}"/>
              </a:ext>
            </a:extLst>
          </p:cNvPr>
          <p:cNvSpPr/>
          <p:nvPr/>
        </p:nvSpPr>
        <p:spPr bwMode="white">
          <a:xfrm>
            <a:off x="10488488" y="1412776"/>
            <a:ext cx="402939" cy="423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C19E2F4-0D35-64B9-4A17-2BB55B7DEF2D}"/>
              </a:ext>
            </a:extLst>
          </p:cNvPr>
          <p:cNvSpPr/>
          <p:nvPr/>
        </p:nvSpPr>
        <p:spPr bwMode="white">
          <a:xfrm>
            <a:off x="10560496" y="3573016"/>
            <a:ext cx="402939" cy="423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001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89558C-D221-E512-658B-E43ABB1239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692696"/>
            <a:ext cx="10800000" cy="39808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B2FE8040-349A-A78D-72E7-10D9E0B7A12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92344" y="3861048"/>
            <a:ext cx="2789787" cy="2924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1107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B2E81F-94E1-E5BA-E68D-0B549C7BC6B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10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F925BC-E972-790E-4486-F9CD51F05D33}"/>
              </a:ext>
            </a:extLst>
          </p:cNvPr>
          <p:cNvSpPr/>
          <p:nvPr/>
        </p:nvSpPr>
        <p:spPr bwMode="white">
          <a:xfrm>
            <a:off x="681904" y="932778"/>
            <a:ext cx="6494216" cy="943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CB0BCD-F688-DC94-B223-D8BD7C4F3C74}"/>
              </a:ext>
            </a:extLst>
          </p:cNvPr>
          <p:cNvSpPr/>
          <p:nvPr/>
        </p:nvSpPr>
        <p:spPr bwMode="white">
          <a:xfrm>
            <a:off x="681904" y="2142507"/>
            <a:ext cx="4550000" cy="323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FBC3DB4-E042-4C0A-B9C5-CDF01F83D212}"/>
              </a:ext>
            </a:extLst>
          </p:cNvPr>
          <p:cNvSpPr/>
          <p:nvPr/>
        </p:nvSpPr>
        <p:spPr bwMode="white">
          <a:xfrm>
            <a:off x="681904" y="2752135"/>
            <a:ext cx="4189960" cy="323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9F8FA45-BD81-7AC0-B3BD-8910A4E55B1E}"/>
              </a:ext>
            </a:extLst>
          </p:cNvPr>
          <p:cNvSpPr/>
          <p:nvPr/>
        </p:nvSpPr>
        <p:spPr bwMode="white">
          <a:xfrm>
            <a:off x="681904" y="3361762"/>
            <a:ext cx="3973936" cy="314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07F3BCD-F967-1411-6A23-68EEBFFC1820}"/>
              </a:ext>
            </a:extLst>
          </p:cNvPr>
          <p:cNvSpPr/>
          <p:nvPr/>
        </p:nvSpPr>
        <p:spPr bwMode="white">
          <a:xfrm>
            <a:off x="681904" y="3952339"/>
            <a:ext cx="6422208" cy="333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0A68FAA-806D-4972-9200-6E8E1DAF1AD1}"/>
              </a:ext>
            </a:extLst>
          </p:cNvPr>
          <p:cNvSpPr/>
          <p:nvPr/>
        </p:nvSpPr>
        <p:spPr bwMode="white">
          <a:xfrm>
            <a:off x="681904" y="4571491"/>
            <a:ext cx="4405984" cy="333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7054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1" grpId="0" animBg="1"/>
      <p:bldP spid="13" grpId="0" animBg="1"/>
      <p:bldP spid="1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159CAB-0E13-F6DE-C992-2200348062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98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2F4506-5E4C-A404-1FA9-CF4E94327DB9}"/>
              </a:ext>
            </a:extLst>
          </p:cNvPr>
          <p:cNvSpPr/>
          <p:nvPr/>
        </p:nvSpPr>
        <p:spPr bwMode="white">
          <a:xfrm>
            <a:off x="681904" y="990317"/>
            <a:ext cx="5774136" cy="324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A4A9C5-0659-F6D5-DE3E-182DDD5C9DF7}"/>
              </a:ext>
            </a:extLst>
          </p:cNvPr>
          <p:cNvSpPr/>
          <p:nvPr/>
        </p:nvSpPr>
        <p:spPr bwMode="white">
          <a:xfrm>
            <a:off x="681904" y="1620496"/>
            <a:ext cx="4261968" cy="33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04CF849-DF02-81B4-B40F-3CD8DD59E891}"/>
              </a:ext>
            </a:extLst>
          </p:cNvPr>
          <p:cNvSpPr/>
          <p:nvPr/>
        </p:nvSpPr>
        <p:spPr bwMode="white">
          <a:xfrm>
            <a:off x="681904" y="2241127"/>
            <a:ext cx="4622008" cy="33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74F2B232-F16D-0978-D7D4-373AF62C57F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12"/>
          <a:stretch/>
        </p:blipFill>
        <p:spPr>
          <a:xfrm>
            <a:off x="8184232" y="1954681"/>
            <a:ext cx="4415888" cy="4210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93DBF75-37D7-5213-779A-2FE30AEDD613}"/>
              </a:ext>
            </a:extLst>
          </p:cNvPr>
          <p:cNvSpPr/>
          <p:nvPr/>
        </p:nvSpPr>
        <p:spPr bwMode="white">
          <a:xfrm>
            <a:off x="5342008" y="2229814"/>
            <a:ext cx="2410176" cy="33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96339F6-CD46-AE24-8EE9-BF17E3B9A72A}"/>
              </a:ext>
            </a:extLst>
          </p:cNvPr>
          <p:cNvSpPr/>
          <p:nvPr/>
        </p:nvSpPr>
        <p:spPr bwMode="white">
          <a:xfrm>
            <a:off x="754302" y="2857015"/>
            <a:ext cx="2317362" cy="33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E896A52-0B52-54C7-2E5D-A620DF0C01C6}"/>
              </a:ext>
            </a:extLst>
          </p:cNvPr>
          <p:cNvSpPr/>
          <p:nvPr/>
        </p:nvSpPr>
        <p:spPr bwMode="white">
          <a:xfrm>
            <a:off x="3130176" y="2850445"/>
            <a:ext cx="5270080" cy="33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727990A-1CF9-2C14-0977-4444271874CB}"/>
              </a:ext>
            </a:extLst>
          </p:cNvPr>
          <p:cNvSpPr/>
          <p:nvPr/>
        </p:nvSpPr>
        <p:spPr bwMode="white">
          <a:xfrm>
            <a:off x="760660" y="3458857"/>
            <a:ext cx="4111204" cy="402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5193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42FB72-9599-F5E4-622E-5B25F36E5EF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522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951C06-F514-0782-D02B-016B632B9108}"/>
              </a:ext>
            </a:extLst>
          </p:cNvPr>
          <p:cNvSpPr/>
          <p:nvPr/>
        </p:nvSpPr>
        <p:spPr bwMode="white">
          <a:xfrm>
            <a:off x="4253333" y="2937758"/>
            <a:ext cx="247619" cy="286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DAA22E-FDDE-DA8D-7189-8C6D790930F8}"/>
              </a:ext>
            </a:extLst>
          </p:cNvPr>
          <p:cNvSpPr/>
          <p:nvPr/>
        </p:nvSpPr>
        <p:spPr bwMode="white">
          <a:xfrm>
            <a:off x="2824761" y="4264710"/>
            <a:ext cx="990476" cy="30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DE71AB8-5DF0-70AD-23B9-605F2877E7B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557"/>
          <a:stretch/>
        </p:blipFill>
        <p:spPr>
          <a:xfrm>
            <a:off x="5078424" y="5085184"/>
            <a:ext cx="2035153" cy="1453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79016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433D16-D90F-45C4-E7B0-C177FE8A15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71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605FFEA-3641-0440-B844-4136AA6162D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221"/>
          <a:stretch/>
        </p:blipFill>
        <p:spPr>
          <a:xfrm>
            <a:off x="4295800" y="4221088"/>
            <a:ext cx="3600400" cy="1467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996298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D6BFDC-698C-0524-EF38-CB63140019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836712"/>
            <a:ext cx="10800000" cy="40996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EADB8E-54BD-9DF8-5A9B-DB59FC8F88B7}"/>
              </a:ext>
            </a:extLst>
          </p:cNvPr>
          <p:cNvSpPr/>
          <p:nvPr/>
        </p:nvSpPr>
        <p:spPr bwMode="white">
          <a:xfrm>
            <a:off x="681904" y="1009146"/>
            <a:ext cx="2821808" cy="648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F04244-9605-7462-81DC-80CBA4BC253D}"/>
              </a:ext>
            </a:extLst>
          </p:cNvPr>
          <p:cNvSpPr/>
          <p:nvPr/>
        </p:nvSpPr>
        <p:spPr bwMode="white">
          <a:xfrm>
            <a:off x="681904" y="1972089"/>
            <a:ext cx="6350200" cy="352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C7B1632-FF24-5BB9-A458-CB2A1363388A}"/>
              </a:ext>
            </a:extLst>
          </p:cNvPr>
          <p:cNvSpPr/>
          <p:nvPr/>
        </p:nvSpPr>
        <p:spPr bwMode="white">
          <a:xfrm>
            <a:off x="681904" y="2629942"/>
            <a:ext cx="7070280" cy="324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98B3873-F81E-2DF0-1A01-EBC7D484B12F}"/>
              </a:ext>
            </a:extLst>
          </p:cNvPr>
          <p:cNvSpPr/>
          <p:nvPr/>
        </p:nvSpPr>
        <p:spPr bwMode="white">
          <a:xfrm>
            <a:off x="681904" y="3259191"/>
            <a:ext cx="2029720" cy="314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53B4A9F-7F41-3565-10F6-044112A2A439}"/>
              </a:ext>
            </a:extLst>
          </p:cNvPr>
          <p:cNvSpPr/>
          <p:nvPr/>
        </p:nvSpPr>
        <p:spPr bwMode="white">
          <a:xfrm>
            <a:off x="681904" y="3859839"/>
            <a:ext cx="4117952" cy="333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6DC134A-76C5-9AAD-8FB5-AC7900F3678E}"/>
              </a:ext>
            </a:extLst>
          </p:cNvPr>
          <p:cNvSpPr/>
          <p:nvPr/>
        </p:nvSpPr>
        <p:spPr bwMode="white">
          <a:xfrm>
            <a:off x="715650" y="4498623"/>
            <a:ext cx="6748501" cy="324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0257215B-17E4-E7CC-BF28-614C32B93EE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221"/>
          <a:stretch/>
        </p:blipFill>
        <p:spPr>
          <a:xfrm>
            <a:off x="4291228" y="5032687"/>
            <a:ext cx="3600400" cy="1467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E6846F8-9129-0C8C-A433-B6E8A9EF8019}"/>
              </a:ext>
            </a:extLst>
          </p:cNvPr>
          <p:cNvSpPr/>
          <p:nvPr/>
        </p:nvSpPr>
        <p:spPr bwMode="white">
          <a:xfrm>
            <a:off x="3541808" y="1009146"/>
            <a:ext cx="4714432" cy="648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1978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B58A18-8B9D-A167-AB0A-F3F7935EA9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836712"/>
            <a:ext cx="10800000" cy="5471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96E8812-DAB1-D688-39CF-4E268103F74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222"/>
          <a:stretch/>
        </p:blipFill>
        <p:spPr>
          <a:xfrm>
            <a:off x="7104112" y="3356992"/>
            <a:ext cx="4943952" cy="1036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1138573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0A2CBD-7C54-BAE6-4416-EA921837EB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378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FC046F-3188-A0DF-5303-DB9680FB461B}"/>
              </a:ext>
            </a:extLst>
          </p:cNvPr>
          <p:cNvSpPr/>
          <p:nvPr/>
        </p:nvSpPr>
        <p:spPr bwMode="white">
          <a:xfrm>
            <a:off x="681904" y="951906"/>
            <a:ext cx="9518552" cy="343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E0DAA7D-C8BB-EB51-DEAD-6262690FBCBB}"/>
              </a:ext>
            </a:extLst>
          </p:cNvPr>
          <p:cNvSpPr/>
          <p:nvPr/>
        </p:nvSpPr>
        <p:spPr bwMode="white">
          <a:xfrm>
            <a:off x="681904" y="1609571"/>
            <a:ext cx="4333976" cy="295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7E32080-FE65-BC4E-DA73-541FC4ED4629}"/>
              </a:ext>
            </a:extLst>
          </p:cNvPr>
          <p:cNvSpPr/>
          <p:nvPr/>
        </p:nvSpPr>
        <p:spPr bwMode="white">
          <a:xfrm>
            <a:off x="681904" y="2257704"/>
            <a:ext cx="4189960" cy="31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E613685-40D3-28E5-55D7-248C4A4B2C64}"/>
              </a:ext>
            </a:extLst>
          </p:cNvPr>
          <p:cNvSpPr/>
          <p:nvPr/>
        </p:nvSpPr>
        <p:spPr bwMode="white">
          <a:xfrm>
            <a:off x="681904" y="2905837"/>
            <a:ext cx="6926264" cy="31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B5D6C77-B2E3-97F1-96D5-A9953B3427E9}"/>
              </a:ext>
            </a:extLst>
          </p:cNvPr>
          <p:cNvSpPr/>
          <p:nvPr/>
        </p:nvSpPr>
        <p:spPr bwMode="white">
          <a:xfrm>
            <a:off x="681904" y="3534907"/>
            <a:ext cx="4766024" cy="343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DC9F589-19E4-A88E-DCEA-3CE02D8B193B}"/>
              </a:ext>
            </a:extLst>
          </p:cNvPr>
          <p:cNvSpPr/>
          <p:nvPr/>
        </p:nvSpPr>
        <p:spPr bwMode="white">
          <a:xfrm>
            <a:off x="681904" y="4192572"/>
            <a:ext cx="5198072" cy="31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E9F847F-495C-BC58-F138-89171CE4E1C6}"/>
              </a:ext>
            </a:extLst>
          </p:cNvPr>
          <p:cNvSpPr/>
          <p:nvPr/>
        </p:nvSpPr>
        <p:spPr bwMode="white">
          <a:xfrm>
            <a:off x="681904" y="4840705"/>
            <a:ext cx="3757912" cy="31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72CD5A2-4119-30BF-67D2-ECAB0569B560}"/>
              </a:ext>
            </a:extLst>
          </p:cNvPr>
          <p:cNvSpPr/>
          <p:nvPr/>
        </p:nvSpPr>
        <p:spPr bwMode="white">
          <a:xfrm>
            <a:off x="681904" y="5488838"/>
            <a:ext cx="6782248" cy="31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5982C9A-425F-495D-36C1-9AFB5C41554A}"/>
              </a:ext>
            </a:extLst>
          </p:cNvPr>
          <p:cNvSpPr/>
          <p:nvPr/>
        </p:nvSpPr>
        <p:spPr bwMode="white">
          <a:xfrm>
            <a:off x="681904" y="6136971"/>
            <a:ext cx="2461768" cy="305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6911CEC-85CA-FFA5-F5B6-E7E6113D811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222"/>
          <a:stretch/>
        </p:blipFill>
        <p:spPr>
          <a:xfrm>
            <a:off x="6672064" y="1239218"/>
            <a:ext cx="4943952" cy="1036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84157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421EB0-7E72-965D-6312-9301CDBCED4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52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1FF71E-F41E-005D-F069-89EC7BFB3100}"/>
              </a:ext>
            </a:extLst>
          </p:cNvPr>
          <p:cNvSpPr/>
          <p:nvPr/>
        </p:nvSpPr>
        <p:spPr bwMode="white">
          <a:xfrm>
            <a:off x="681904" y="1037745"/>
            <a:ext cx="8294416" cy="305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E5B964-ACE7-4F37-7481-51AE4E6A3731}"/>
              </a:ext>
            </a:extLst>
          </p:cNvPr>
          <p:cNvSpPr/>
          <p:nvPr/>
        </p:nvSpPr>
        <p:spPr bwMode="white">
          <a:xfrm>
            <a:off x="681904" y="1686053"/>
            <a:ext cx="7574336" cy="1094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5121FB5-8AA0-3952-C66A-BE385F9168CC}"/>
              </a:ext>
            </a:extLst>
          </p:cNvPr>
          <p:cNvSpPr/>
          <p:nvPr/>
        </p:nvSpPr>
        <p:spPr bwMode="white">
          <a:xfrm>
            <a:off x="681904" y="3058939"/>
            <a:ext cx="2533776" cy="286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DD77B34-A840-ADCE-8035-27D3C3640E91}"/>
              </a:ext>
            </a:extLst>
          </p:cNvPr>
          <p:cNvSpPr/>
          <p:nvPr/>
        </p:nvSpPr>
        <p:spPr bwMode="white">
          <a:xfrm>
            <a:off x="681904" y="3697713"/>
            <a:ext cx="5638095" cy="314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5D5D6C0-ED81-9CF8-7888-A8D630AFBD2E}"/>
              </a:ext>
            </a:extLst>
          </p:cNvPr>
          <p:cNvSpPr/>
          <p:nvPr/>
        </p:nvSpPr>
        <p:spPr bwMode="white">
          <a:xfrm>
            <a:off x="681904" y="4346020"/>
            <a:ext cx="5702128" cy="314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F36A602-AE7F-07F5-1DD8-17BE5F8F8E8C}"/>
              </a:ext>
            </a:extLst>
          </p:cNvPr>
          <p:cNvSpPr/>
          <p:nvPr/>
        </p:nvSpPr>
        <p:spPr bwMode="white">
          <a:xfrm>
            <a:off x="681904" y="4984794"/>
            <a:ext cx="5486104" cy="314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5984B0C-6445-27ED-C02F-A85BBDD54E5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222"/>
          <a:stretch/>
        </p:blipFill>
        <p:spPr>
          <a:xfrm>
            <a:off x="3624024" y="5511912"/>
            <a:ext cx="4943952" cy="1036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26892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D9FEB1-2335-7F5D-4D09-B796CF215F3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92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761F0D-22EE-ECB5-C827-5EF8CB9089C2}"/>
              </a:ext>
            </a:extLst>
          </p:cNvPr>
          <p:cNvSpPr/>
          <p:nvPr/>
        </p:nvSpPr>
        <p:spPr bwMode="white">
          <a:xfrm>
            <a:off x="681904" y="971165"/>
            <a:ext cx="7502328" cy="1089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EB48EC8-310C-1C46-E434-2EAC4B24D67E}"/>
              </a:ext>
            </a:extLst>
          </p:cNvPr>
          <p:cNvSpPr/>
          <p:nvPr/>
        </p:nvSpPr>
        <p:spPr bwMode="white">
          <a:xfrm>
            <a:off x="681904" y="2345565"/>
            <a:ext cx="5846144" cy="305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A769EE3-07DD-2206-4D8D-70AD66BC0C91}"/>
              </a:ext>
            </a:extLst>
          </p:cNvPr>
          <p:cNvSpPr/>
          <p:nvPr/>
        </p:nvSpPr>
        <p:spPr bwMode="white">
          <a:xfrm>
            <a:off x="681904" y="2985043"/>
            <a:ext cx="7070280" cy="314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5B0176E-8161-85B0-DA7D-008C8B1048FB}"/>
              </a:ext>
            </a:extLst>
          </p:cNvPr>
          <p:cNvSpPr/>
          <p:nvPr/>
        </p:nvSpPr>
        <p:spPr bwMode="white">
          <a:xfrm>
            <a:off x="681903" y="3634065"/>
            <a:ext cx="5630121" cy="314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F8DED7E-6555-64D2-AAD0-523227163D4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222"/>
          <a:stretch/>
        </p:blipFill>
        <p:spPr>
          <a:xfrm>
            <a:off x="3589014" y="5103909"/>
            <a:ext cx="4943952" cy="1036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25795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F4745C-F30E-CBE9-B9FB-48C2FFA649A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55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57910D-8F9B-55A9-53EE-9150752290C8}"/>
              </a:ext>
            </a:extLst>
          </p:cNvPr>
          <p:cNvSpPr/>
          <p:nvPr/>
        </p:nvSpPr>
        <p:spPr bwMode="white">
          <a:xfrm>
            <a:off x="10624761" y="1668250"/>
            <a:ext cx="266666" cy="295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620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15F036-3E6E-045A-1EE2-7640A6D981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996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5DAFFE-99AF-5133-4A7C-CABC42E29889}"/>
              </a:ext>
            </a:extLst>
          </p:cNvPr>
          <p:cNvSpPr/>
          <p:nvPr/>
        </p:nvSpPr>
        <p:spPr bwMode="white">
          <a:xfrm>
            <a:off x="10605714" y="1018680"/>
            <a:ext cx="295238" cy="295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76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635847-71C9-121A-76EC-FF2F095DB6C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337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E3F9B1-0A03-D784-4592-D71B1B095D6D}"/>
              </a:ext>
            </a:extLst>
          </p:cNvPr>
          <p:cNvSpPr/>
          <p:nvPr/>
        </p:nvSpPr>
        <p:spPr bwMode="white">
          <a:xfrm>
            <a:off x="10615238" y="980395"/>
            <a:ext cx="276190" cy="295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7502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A981E3-9CDB-D90B-1BDA-A4DF8A90F5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61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4750E9-C357-2C66-C02B-E2940861704C}"/>
              </a:ext>
            </a:extLst>
          </p:cNvPr>
          <p:cNvSpPr/>
          <p:nvPr/>
        </p:nvSpPr>
        <p:spPr bwMode="white">
          <a:xfrm>
            <a:off x="10605714" y="1028594"/>
            <a:ext cx="285714" cy="305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2417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B56F24-C953-49FE-BB68-1ACFED3A03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88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4D2517-5FC5-C8B4-F8ED-12DF87111382}"/>
              </a:ext>
            </a:extLst>
          </p:cNvPr>
          <p:cNvSpPr/>
          <p:nvPr/>
        </p:nvSpPr>
        <p:spPr bwMode="white">
          <a:xfrm>
            <a:off x="10577142" y="1780786"/>
            <a:ext cx="342857" cy="295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A844109-9C30-F107-89BB-D8D6E911A02A}"/>
              </a:ext>
            </a:extLst>
          </p:cNvPr>
          <p:cNvSpPr/>
          <p:nvPr/>
        </p:nvSpPr>
        <p:spPr bwMode="white">
          <a:xfrm>
            <a:off x="10605714" y="4391423"/>
            <a:ext cx="285714" cy="295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734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B1EC07-2335-4437-06A5-B1EFEEB811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67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02887B-C614-8D3C-B74F-59C082366234}"/>
              </a:ext>
            </a:extLst>
          </p:cNvPr>
          <p:cNvSpPr/>
          <p:nvPr/>
        </p:nvSpPr>
        <p:spPr bwMode="white">
          <a:xfrm>
            <a:off x="7910476" y="2497329"/>
            <a:ext cx="333333" cy="295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2186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D24D75-B46D-1D6F-9D97-F96C0CEDC5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65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543429-8243-B982-8172-F0A3FA1481E6}"/>
              </a:ext>
            </a:extLst>
          </p:cNvPr>
          <p:cNvSpPr/>
          <p:nvPr/>
        </p:nvSpPr>
        <p:spPr bwMode="white">
          <a:xfrm>
            <a:off x="10615238" y="1810038"/>
            <a:ext cx="266666" cy="295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6178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慧 余</cp:lastModifiedBy>
  <cp:revision>63</cp:revision>
  <dcterms:created xsi:type="dcterms:W3CDTF">2015-09-16T06:44:00Z</dcterms:created>
  <dcterms:modified xsi:type="dcterms:W3CDTF">2024-08-15T16:47:06Z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