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4" r:id="rId3"/>
    <p:sldId id="352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F5EE0-6C53-445C-237B-AD1C8C9A6A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9" r="47555"/>
          <a:stretch/>
        </p:blipFill>
        <p:spPr>
          <a:xfrm>
            <a:off x="3263984" y="2911508"/>
            <a:ext cx="5664032" cy="103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4B4EF-70EE-6F2A-5FF5-8E7F05707A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B8B38D-DCDB-DA05-4730-0FCBBD823BB4}"/>
              </a:ext>
            </a:extLst>
          </p:cNvPr>
          <p:cNvSpPr/>
          <p:nvPr/>
        </p:nvSpPr>
        <p:spPr bwMode="white">
          <a:xfrm>
            <a:off x="1343472" y="3501008"/>
            <a:ext cx="8208912" cy="8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77B7DB-B0C5-5782-B974-402574B2FE6F}"/>
              </a:ext>
            </a:extLst>
          </p:cNvPr>
          <p:cNvSpPr/>
          <p:nvPr/>
        </p:nvSpPr>
        <p:spPr bwMode="white">
          <a:xfrm>
            <a:off x="2495600" y="4531082"/>
            <a:ext cx="2088232" cy="8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EBB6B65-A0C7-8875-6886-C191F4CE29B7}"/>
              </a:ext>
            </a:extLst>
          </p:cNvPr>
          <p:cNvSpPr/>
          <p:nvPr/>
        </p:nvSpPr>
        <p:spPr bwMode="white">
          <a:xfrm>
            <a:off x="2567608" y="5517232"/>
            <a:ext cx="1440160" cy="8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11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5EC0C-F12B-D732-718F-2E85CBB45F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6C6DF2-8643-7341-A3D1-5DB82B83DD8A}"/>
              </a:ext>
            </a:extLst>
          </p:cNvPr>
          <p:cNvSpPr/>
          <p:nvPr/>
        </p:nvSpPr>
        <p:spPr bwMode="white">
          <a:xfrm>
            <a:off x="672000" y="1988840"/>
            <a:ext cx="4487896" cy="46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217B98-FB95-EDF0-1599-BF9CAD81CF3C}"/>
              </a:ext>
            </a:extLst>
          </p:cNvPr>
          <p:cNvSpPr/>
          <p:nvPr/>
        </p:nvSpPr>
        <p:spPr bwMode="white">
          <a:xfrm>
            <a:off x="1991544" y="2720290"/>
            <a:ext cx="2448272" cy="46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E0A599-294B-3468-47AF-B7476170070D}"/>
              </a:ext>
            </a:extLst>
          </p:cNvPr>
          <p:cNvSpPr/>
          <p:nvPr/>
        </p:nvSpPr>
        <p:spPr bwMode="white">
          <a:xfrm>
            <a:off x="1967125" y="3335760"/>
            <a:ext cx="1824619" cy="46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D60882-7CCE-7161-B0D7-DCAD1E2DD275}"/>
              </a:ext>
            </a:extLst>
          </p:cNvPr>
          <p:cNvSpPr/>
          <p:nvPr/>
        </p:nvSpPr>
        <p:spPr bwMode="white">
          <a:xfrm>
            <a:off x="2003639" y="3951231"/>
            <a:ext cx="852002" cy="46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40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0CBF8-DB6E-C223-3576-482BE372E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1" y="548680"/>
            <a:ext cx="10800000" cy="337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DABCE-0397-1F3B-1285-83002E1BE6D2}"/>
              </a:ext>
            </a:extLst>
          </p:cNvPr>
          <p:cNvSpPr/>
          <p:nvPr/>
        </p:nvSpPr>
        <p:spPr bwMode="white">
          <a:xfrm>
            <a:off x="602620" y="1853537"/>
            <a:ext cx="5015961" cy="65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AFD685-9C1E-600D-736F-41D8FD494C16}"/>
              </a:ext>
            </a:extLst>
          </p:cNvPr>
          <p:cNvSpPr/>
          <p:nvPr/>
        </p:nvSpPr>
        <p:spPr bwMode="white">
          <a:xfrm>
            <a:off x="1874165" y="2796530"/>
            <a:ext cx="1800200" cy="41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08889F-6ED3-43EE-F8ED-6279C446BF39}"/>
              </a:ext>
            </a:extLst>
          </p:cNvPr>
          <p:cNvSpPr/>
          <p:nvPr/>
        </p:nvSpPr>
        <p:spPr bwMode="white">
          <a:xfrm>
            <a:off x="1874166" y="3425441"/>
            <a:ext cx="864096" cy="41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7FC63C94-0491-D7B1-24B9-1BA6914D4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1" y="3908795"/>
            <a:ext cx="10800000" cy="29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78CA7FB-1FC2-B00F-1086-478F10C3C5B8}"/>
              </a:ext>
            </a:extLst>
          </p:cNvPr>
          <p:cNvSpPr/>
          <p:nvPr/>
        </p:nvSpPr>
        <p:spPr bwMode="white">
          <a:xfrm>
            <a:off x="554621" y="5141644"/>
            <a:ext cx="4631912" cy="41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1AA5265-9E20-ECD8-BED3-15321E72B62D}"/>
              </a:ext>
            </a:extLst>
          </p:cNvPr>
          <p:cNvSpPr/>
          <p:nvPr/>
        </p:nvSpPr>
        <p:spPr bwMode="white">
          <a:xfrm>
            <a:off x="1874165" y="5804822"/>
            <a:ext cx="1368152" cy="41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04BB74A-9BDE-CEBA-3D26-1AE8151853CF}"/>
              </a:ext>
            </a:extLst>
          </p:cNvPr>
          <p:cNvSpPr/>
          <p:nvPr/>
        </p:nvSpPr>
        <p:spPr bwMode="white">
          <a:xfrm>
            <a:off x="1874165" y="6381324"/>
            <a:ext cx="936104" cy="41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07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8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D5808-5688-152F-BF38-FA618F210C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BCF21-7A79-7435-A587-28145579707B}"/>
              </a:ext>
            </a:extLst>
          </p:cNvPr>
          <p:cNvSpPr/>
          <p:nvPr/>
        </p:nvSpPr>
        <p:spPr bwMode="white">
          <a:xfrm>
            <a:off x="1310476" y="2828941"/>
            <a:ext cx="4641508" cy="6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5215EF-55D9-83AA-0B94-9C6309E50E02}"/>
              </a:ext>
            </a:extLst>
          </p:cNvPr>
          <p:cNvSpPr/>
          <p:nvPr/>
        </p:nvSpPr>
        <p:spPr bwMode="white">
          <a:xfrm>
            <a:off x="2567608" y="3861048"/>
            <a:ext cx="4536504" cy="6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3FEEABC-DA35-D660-1F21-5891EA96692C}"/>
              </a:ext>
            </a:extLst>
          </p:cNvPr>
          <p:cNvSpPr/>
          <p:nvPr/>
        </p:nvSpPr>
        <p:spPr bwMode="white">
          <a:xfrm>
            <a:off x="2567608" y="4869160"/>
            <a:ext cx="2232248" cy="33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E474B5-C3E2-9459-ACB8-02143D0F7E9D}"/>
              </a:ext>
            </a:extLst>
          </p:cNvPr>
          <p:cNvSpPr/>
          <p:nvPr/>
        </p:nvSpPr>
        <p:spPr bwMode="white">
          <a:xfrm>
            <a:off x="2567608" y="5541227"/>
            <a:ext cx="936104" cy="33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75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AFF52-E8A4-7092-C7FB-07B59F33B2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446556-8392-0642-DC86-3A268A00620E}"/>
              </a:ext>
            </a:extLst>
          </p:cNvPr>
          <p:cNvSpPr/>
          <p:nvPr/>
        </p:nvSpPr>
        <p:spPr bwMode="white">
          <a:xfrm>
            <a:off x="720000" y="2132856"/>
            <a:ext cx="7248208" cy="6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E45254B-C6B3-B625-EC2F-EBC750C6F369}"/>
              </a:ext>
            </a:extLst>
          </p:cNvPr>
          <p:cNvSpPr/>
          <p:nvPr/>
        </p:nvSpPr>
        <p:spPr bwMode="white">
          <a:xfrm>
            <a:off x="1991544" y="3178907"/>
            <a:ext cx="3096344" cy="33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695F68-2CEC-44AF-BA26-1D3BDED3B1D3}"/>
              </a:ext>
            </a:extLst>
          </p:cNvPr>
          <p:cNvSpPr/>
          <p:nvPr/>
        </p:nvSpPr>
        <p:spPr bwMode="white">
          <a:xfrm>
            <a:off x="1991544" y="3792648"/>
            <a:ext cx="1296144" cy="33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5FCEB-BD7B-81F6-DA85-9FA018E018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4467E6-95BD-AC30-06C8-8FC3B500FA8E}"/>
              </a:ext>
            </a:extLst>
          </p:cNvPr>
          <p:cNvSpPr/>
          <p:nvPr/>
        </p:nvSpPr>
        <p:spPr bwMode="white">
          <a:xfrm>
            <a:off x="4079776" y="4149080"/>
            <a:ext cx="48965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A1F268-65A3-8457-0FF0-8432B27B1466}"/>
              </a:ext>
            </a:extLst>
          </p:cNvPr>
          <p:cNvSpPr/>
          <p:nvPr/>
        </p:nvSpPr>
        <p:spPr bwMode="white">
          <a:xfrm>
            <a:off x="4223792" y="5301208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07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28851-E8BD-11B2-144B-DCAD75CD2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A6D23F-0B0E-E211-A37F-FFD7CC591235}"/>
              </a:ext>
            </a:extLst>
          </p:cNvPr>
          <p:cNvSpPr/>
          <p:nvPr/>
        </p:nvSpPr>
        <p:spPr bwMode="white">
          <a:xfrm>
            <a:off x="3671728" y="980727"/>
            <a:ext cx="7176800" cy="56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2B64CD-C494-593A-BAC6-98D3AF935688}"/>
              </a:ext>
            </a:extLst>
          </p:cNvPr>
          <p:cNvSpPr/>
          <p:nvPr/>
        </p:nvSpPr>
        <p:spPr bwMode="white">
          <a:xfrm>
            <a:off x="3143672" y="1698340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4F57B6-A5A7-1BE8-9B32-C3855EC591C4}"/>
              </a:ext>
            </a:extLst>
          </p:cNvPr>
          <p:cNvSpPr/>
          <p:nvPr/>
        </p:nvSpPr>
        <p:spPr bwMode="white">
          <a:xfrm>
            <a:off x="3575720" y="2313530"/>
            <a:ext cx="30003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2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067AD-22B0-9B51-D263-D6CDE339F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74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926A6050-B971-0063-2A15-E34B121A0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49825"/>
            <a:ext cx="8208912" cy="1113073"/>
          </a:xfrm>
          <a:prstGeom prst="rect">
            <a:avLst/>
          </a:prstGeom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852F262-C0DD-BE62-5976-178A68E6B602}"/>
              </a:ext>
            </a:extLst>
          </p:cNvPr>
          <p:cNvSpPr/>
          <p:nvPr/>
        </p:nvSpPr>
        <p:spPr bwMode="white">
          <a:xfrm>
            <a:off x="1271464" y="4365104"/>
            <a:ext cx="9289032" cy="70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1D2A3DC-403E-F0A2-0C86-3AC781DFDF5B}"/>
              </a:ext>
            </a:extLst>
          </p:cNvPr>
          <p:cNvSpPr/>
          <p:nvPr/>
        </p:nvSpPr>
        <p:spPr bwMode="white">
          <a:xfrm>
            <a:off x="1175928" y="5877272"/>
            <a:ext cx="7512359" cy="70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FB2B3C-10C2-41A7-B43F-CDA89B29E3CD}"/>
              </a:ext>
            </a:extLst>
          </p:cNvPr>
          <p:cNvSpPr/>
          <p:nvPr/>
        </p:nvSpPr>
        <p:spPr bwMode="white">
          <a:xfrm>
            <a:off x="1279033" y="5125641"/>
            <a:ext cx="3520824" cy="70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1B237C-CB78-3B89-8DEC-2B72B82F0455}"/>
              </a:ext>
            </a:extLst>
          </p:cNvPr>
          <p:cNvSpPr/>
          <p:nvPr/>
        </p:nvSpPr>
        <p:spPr bwMode="white">
          <a:xfrm>
            <a:off x="4799857" y="5081461"/>
            <a:ext cx="3520824" cy="70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0F3B2-2612-7A4F-76E7-5291F591D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43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8240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604EC-D995-FD32-13A0-277E15D45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C794A2-7DC2-7DA4-CF68-0ED5875D50CA}"/>
              </a:ext>
            </a:extLst>
          </p:cNvPr>
          <p:cNvSpPr/>
          <p:nvPr/>
        </p:nvSpPr>
        <p:spPr bwMode="white">
          <a:xfrm>
            <a:off x="735163" y="828000"/>
            <a:ext cx="3272605" cy="8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D0899BB-B218-3BC0-9B94-1EDE198E5B97}"/>
              </a:ext>
            </a:extLst>
          </p:cNvPr>
          <p:cNvSpPr/>
          <p:nvPr/>
        </p:nvSpPr>
        <p:spPr bwMode="white">
          <a:xfrm>
            <a:off x="1271464" y="1916832"/>
            <a:ext cx="3272605" cy="8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A9A7D3-F755-417F-674E-F722B9ECD535}"/>
              </a:ext>
            </a:extLst>
          </p:cNvPr>
          <p:cNvSpPr/>
          <p:nvPr/>
        </p:nvSpPr>
        <p:spPr bwMode="white">
          <a:xfrm>
            <a:off x="1275439" y="2963088"/>
            <a:ext cx="1364177" cy="8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6F19FE7-F51C-30FF-359B-B00972A4F23B}"/>
              </a:ext>
            </a:extLst>
          </p:cNvPr>
          <p:cNvSpPr/>
          <p:nvPr/>
        </p:nvSpPr>
        <p:spPr bwMode="white">
          <a:xfrm>
            <a:off x="1271464" y="3922620"/>
            <a:ext cx="1944216" cy="8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4B6A373-120F-4E04-DD68-E785ED8C760B}"/>
              </a:ext>
            </a:extLst>
          </p:cNvPr>
          <p:cNvSpPr/>
          <p:nvPr/>
        </p:nvSpPr>
        <p:spPr bwMode="white">
          <a:xfrm>
            <a:off x="1275439" y="4883891"/>
            <a:ext cx="1292169" cy="8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5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477B7-2DF0-FED0-F181-A007AFC437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10890"/>
          <a:stretch/>
        </p:blipFill>
        <p:spPr>
          <a:xfrm>
            <a:off x="720000" y="827999"/>
            <a:ext cx="9624472" cy="6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7E0933-A87C-CEAE-7A8D-52B4A1D947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556792"/>
            <a:ext cx="10800000" cy="419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A4A71-7DCA-C0AA-447D-21E06E0926EF}"/>
              </a:ext>
            </a:extLst>
          </p:cNvPr>
          <p:cNvSpPr/>
          <p:nvPr/>
        </p:nvSpPr>
        <p:spPr bwMode="white">
          <a:xfrm>
            <a:off x="10529142" y="1880862"/>
            <a:ext cx="34285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1E65A-037E-9970-0457-12BFFE9F9324}"/>
              </a:ext>
            </a:extLst>
          </p:cNvPr>
          <p:cNvSpPr/>
          <p:nvPr/>
        </p:nvSpPr>
        <p:spPr bwMode="white">
          <a:xfrm>
            <a:off x="10576761" y="4616401"/>
            <a:ext cx="266666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9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FBAF7-3510-7614-0634-109D5751C8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A1D4A-6BF5-1B0F-865F-6A7CE3A1EB4A}"/>
              </a:ext>
            </a:extLst>
          </p:cNvPr>
          <p:cNvSpPr/>
          <p:nvPr/>
        </p:nvSpPr>
        <p:spPr bwMode="white">
          <a:xfrm>
            <a:off x="2767619" y="6186069"/>
            <a:ext cx="438095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0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1049B-E55A-ABA0-0FF4-41CB06AA6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CB9B8-09E4-1499-94C6-1CD6EE5140E1}"/>
              </a:ext>
            </a:extLst>
          </p:cNvPr>
          <p:cNvSpPr/>
          <p:nvPr/>
        </p:nvSpPr>
        <p:spPr bwMode="white">
          <a:xfrm>
            <a:off x="2100952" y="1770906"/>
            <a:ext cx="257142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91676C-B116-68B9-3B58-18626874E26C}"/>
              </a:ext>
            </a:extLst>
          </p:cNvPr>
          <p:cNvSpPr/>
          <p:nvPr/>
        </p:nvSpPr>
        <p:spPr bwMode="white">
          <a:xfrm>
            <a:off x="9624761" y="3151932"/>
            <a:ext cx="1104762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6F1369-7497-742C-FF86-A14DCCB89693}"/>
              </a:ext>
            </a:extLst>
          </p:cNvPr>
          <p:cNvSpPr/>
          <p:nvPr/>
        </p:nvSpPr>
        <p:spPr bwMode="white">
          <a:xfrm>
            <a:off x="1272380" y="3875780"/>
            <a:ext cx="257142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3681A2-9ABC-109B-A70B-89B65E680C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9" t="47200" r="20885" b="35466"/>
          <a:stretch/>
        </p:blipFill>
        <p:spPr>
          <a:xfrm>
            <a:off x="3179676" y="4653136"/>
            <a:ext cx="5832648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5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7DE21-9F6A-BBB2-F8AA-B5E6E4065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1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5299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43B57-26C4-4233-0A1A-EEA65C885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5248D-C832-2188-02DD-E8FC53FC4477}"/>
              </a:ext>
            </a:extLst>
          </p:cNvPr>
          <p:cNvSpPr/>
          <p:nvPr/>
        </p:nvSpPr>
        <p:spPr bwMode="white">
          <a:xfrm>
            <a:off x="681904" y="1085298"/>
            <a:ext cx="8366424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DC3BE7-21D6-B7AE-0A0E-68750A7A2005}"/>
              </a:ext>
            </a:extLst>
          </p:cNvPr>
          <p:cNvSpPr/>
          <p:nvPr/>
        </p:nvSpPr>
        <p:spPr bwMode="white">
          <a:xfrm>
            <a:off x="681904" y="1752372"/>
            <a:ext cx="10094616" cy="124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6076E1-2221-75CA-E29A-565E72FAF4E3}"/>
              </a:ext>
            </a:extLst>
          </p:cNvPr>
          <p:cNvSpPr/>
          <p:nvPr/>
        </p:nvSpPr>
        <p:spPr bwMode="white">
          <a:xfrm>
            <a:off x="700833" y="3095464"/>
            <a:ext cx="8059463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1A318E-A9DF-2771-F394-329B89059618}"/>
              </a:ext>
            </a:extLst>
          </p:cNvPr>
          <p:cNvSpPr/>
          <p:nvPr/>
        </p:nvSpPr>
        <p:spPr bwMode="white">
          <a:xfrm>
            <a:off x="720001" y="3793419"/>
            <a:ext cx="4295880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4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22C02-825A-1E5E-0FB1-07C346AA0A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43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74815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512EC-1274-C68B-2C76-FA0AF42B3E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80E549F-8F75-1D80-F9D0-12B227C5A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t="66413"/>
          <a:stretch/>
        </p:blipFill>
        <p:spPr>
          <a:xfrm>
            <a:off x="1153573" y="4365104"/>
            <a:ext cx="9884854" cy="197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892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28197-5408-E7AB-7E65-AA7635F079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778B2-6032-6F77-380B-05CDBBF44B37}"/>
              </a:ext>
            </a:extLst>
          </p:cNvPr>
          <p:cNvSpPr/>
          <p:nvPr/>
        </p:nvSpPr>
        <p:spPr bwMode="white">
          <a:xfrm>
            <a:off x="681904" y="1018605"/>
            <a:ext cx="9885714" cy="33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B4D43-1EC7-C9C9-9584-B0062359BEC4}"/>
              </a:ext>
            </a:extLst>
          </p:cNvPr>
          <p:cNvSpPr/>
          <p:nvPr/>
        </p:nvSpPr>
        <p:spPr bwMode="white">
          <a:xfrm>
            <a:off x="681904" y="1647605"/>
            <a:ext cx="8219047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B0BDE8-9B0E-3669-8629-9D2A590F09D8}"/>
              </a:ext>
            </a:extLst>
          </p:cNvPr>
          <p:cNvSpPr/>
          <p:nvPr/>
        </p:nvSpPr>
        <p:spPr bwMode="white">
          <a:xfrm>
            <a:off x="681904" y="2286136"/>
            <a:ext cx="5904761" cy="78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9BB25-7886-EF08-7C58-1FBADDA080EE}"/>
              </a:ext>
            </a:extLst>
          </p:cNvPr>
          <p:cNvSpPr/>
          <p:nvPr/>
        </p:nvSpPr>
        <p:spPr bwMode="white">
          <a:xfrm>
            <a:off x="681904" y="3315410"/>
            <a:ext cx="8654456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345A07-53A5-7B4F-8C0C-9FA2FB9D4E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6" t="66413"/>
          <a:stretch/>
        </p:blipFill>
        <p:spPr>
          <a:xfrm>
            <a:off x="1153573" y="4365104"/>
            <a:ext cx="9884854" cy="197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510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256C6-A873-4404-E5BF-C5D03C00B1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7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2456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49693-BF86-0D34-3D93-D27BB6852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45A9A-3886-7BAB-DA22-725249758A96}"/>
              </a:ext>
            </a:extLst>
          </p:cNvPr>
          <p:cNvSpPr/>
          <p:nvPr/>
        </p:nvSpPr>
        <p:spPr bwMode="white">
          <a:xfrm>
            <a:off x="681904" y="1056701"/>
            <a:ext cx="7286304" cy="33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2A47B-4C5C-915E-B77B-1BF9DF3804A4}"/>
              </a:ext>
            </a:extLst>
          </p:cNvPr>
          <p:cNvSpPr/>
          <p:nvPr/>
        </p:nvSpPr>
        <p:spPr bwMode="white">
          <a:xfrm>
            <a:off x="681904" y="1685634"/>
            <a:ext cx="8222408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D5471-0377-22DD-E255-263FD85A6507}"/>
              </a:ext>
            </a:extLst>
          </p:cNvPr>
          <p:cNvSpPr/>
          <p:nvPr/>
        </p:nvSpPr>
        <p:spPr bwMode="white">
          <a:xfrm>
            <a:off x="681904" y="2324096"/>
            <a:ext cx="7142288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9E6F44-AD41-FA14-E988-19BDA3AAE0DE}"/>
              </a:ext>
            </a:extLst>
          </p:cNvPr>
          <p:cNvSpPr/>
          <p:nvPr/>
        </p:nvSpPr>
        <p:spPr bwMode="white">
          <a:xfrm>
            <a:off x="681904" y="2972086"/>
            <a:ext cx="6350200" cy="45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2E377C-CED0-49D6-E057-0D5895264E3D}"/>
              </a:ext>
            </a:extLst>
          </p:cNvPr>
          <p:cNvSpPr/>
          <p:nvPr/>
        </p:nvSpPr>
        <p:spPr bwMode="white">
          <a:xfrm>
            <a:off x="681904" y="3601019"/>
            <a:ext cx="10094616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2D75A9-C2A2-E80E-C830-07556D4B410C}"/>
              </a:ext>
            </a:extLst>
          </p:cNvPr>
          <p:cNvSpPr/>
          <p:nvPr/>
        </p:nvSpPr>
        <p:spPr bwMode="white">
          <a:xfrm>
            <a:off x="681904" y="4268069"/>
            <a:ext cx="2605784" cy="2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BF08C1-F03D-6DC5-6C6F-D9E65C5570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7" b="45858"/>
          <a:stretch/>
        </p:blipFill>
        <p:spPr>
          <a:xfrm>
            <a:off x="1631504" y="4829414"/>
            <a:ext cx="10497907" cy="187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83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8822A-56AF-59C3-21F5-4958CD81E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0F5BF-47A9-9605-3738-94223EAFE595}"/>
              </a:ext>
            </a:extLst>
          </p:cNvPr>
          <p:cNvSpPr/>
          <p:nvPr/>
        </p:nvSpPr>
        <p:spPr bwMode="white">
          <a:xfrm>
            <a:off x="10586666" y="1047069"/>
            <a:ext cx="33333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8C0116-CC1F-8306-A685-71ECBA51F2A2}"/>
              </a:ext>
            </a:extLst>
          </p:cNvPr>
          <p:cNvSpPr/>
          <p:nvPr/>
        </p:nvSpPr>
        <p:spPr bwMode="white">
          <a:xfrm>
            <a:off x="10605714" y="3085373"/>
            <a:ext cx="295238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83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F4685-203B-5B9A-F680-B2A860633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D4068-EBBC-C3D2-4C63-16B42772F42D}"/>
              </a:ext>
            </a:extLst>
          </p:cNvPr>
          <p:cNvSpPr/>
          <p:nvPr/>
        </p:nvSpPr>
        <p:spPr bwMode="white">
          <a:xfrm>
            <a:off x="10577142" y="1228410"/>
            <a:ext cx="333333" cy="295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463FB3-4C52-5B50-C6E1-884C4C64F9A1}"/>
              </a:ext>
            </a:extLst>
          </p:cNvPr>
          <p:cNvSpPr/>
          <p:nvPr/>
        </p:nvSpPr>
        <p:spPr bwMode="white">
          <a:xfrm>
            <a:off x="10577142" y="3049331"/>
            <a:ext cx="333333" cy="28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7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E2909-5565-D5D8-0F9A-C54F6D8A6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48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0CFE1-291F-0D87-B0C2-F31B05F5154F}"/>
              </a:ext>
            </a:extLst>
          </p:cNvPr>
          <p:cNvSpPr/>
          <p:nvPr/>
        </p:nvSpPr>
        <p:spPr bwMode="white">
          <a:xfrm>
            <a:off x="10581714" y="1473277"/>
            <a:ext cx="295238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DA6136-46C1-AE8D-B78E-A415C257DAEB}"/>
              </a:ext>
            </a:extLst>
          </p:cNvPr>
          <p:cNvSpPr/>
          <p:nvPr/>
        </p:nvSpPr>
        <p:spPr bwMode="white">
          <a:xfrm>
            <a:off x="10581714" y="3522643"/>
            <a:ext cx="295238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E6149A-A36F-7085-9E64-D43EA4F797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07908"/>
            <a:ext cx="10800000" cy="13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9B2A11-8B5A-AD0F-FE84-BC210B491F1F}"/>
              </a:ext>
            </a:extLst>
          </p:cNvPr>
          <p:cNvSpPr/>
          <p:nvPr/>
        </p:nvSpPr>
        <p:spPr bwMode="white">
          <a:xfrm>
            <a:off x="10581714" y="5608189"/>
            <a:ext cx="285714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77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1CB56-857F-E7CA-E567-707F30F2B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56D96-3FEB-9F20-2525-7821FD509BE6}"/>
              </a:ext>
            </a:extLst>
          </p:cNvPr>
          <p:cNvSpPr/>
          <p:nvPr/>
        </p:nvSpPr>
        <p:spPr bwMode="white">
          <a:xfrm>
            <a:off x="10596190" y="2412080"/>
            <a:ext cx="295237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73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63FFB-0555-5836-D593-C50256B30E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8384A-A160-192C-CB86-2F6002AC6E67}"/>
              </a:ext>
            </a:extLst>
          </p:cNvPr>
          <p:cNvSpPr/>
          <p:nvPr/>
        </p:nvSpPr>
        <p:spPr bwMode="white">
          <a:xfrm>
            <a:off x="2120000" y="3104370"/>
            <a:ext cx="247619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48F07-FFDC-E08A-9AE5-42B2738E5409}"/>
              </a:ext>
            </a:extLst>
          </p:cNvPr>
          <p:cNvSpPr/>
          <p:nvPr/>
        </p:nvSpPr>
        <p:spPr bwMode="white">
          <a:xfrm>
            <a:off x="2939047" y="4475907"/>
            <a:ext cx="257142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5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369DA-A427-5003-9299-B37F60FA7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F9CB2-5E44-1E3C-F2ED-28C1C3098E12}"/>
              </a:ext>
            </a:extLst>
          </p:cNvPr>
          <p:cNvSpPr/>
          <p:nvPr/>
        </p:nvSpPr>
        <p:spPr bwMode="white">
          <a:xfrm>
            <a:off x="9691428" y="3072611"/>
            <a:ext cx="590476" cy="29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3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CABCB-7BE6-8605-8214-FDBA1CB332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9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C6532-112D-E72F-6111-DF7E9E3482DC}"/>
              </a:ext>
            </a:extLst>
          </p:cNvPr>
          <p:cNvSpPr/>
          <p:nvPr/>
        </p:nvSpPr>
        <p:spPr bwMode="white">
          <a:xfrm>
            <a:off x="4996190" y="1715187"/>
            <a:ext cx="876190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BE9FB-4F59-4017-F448-E50BE299D367}"/>
              </a:ext>
            </a:extLst>
          </p:cNvPr>
          <p:cNvSpPr/>
          <p:nvPr/>
        </p:nvSpPr>
        <p:spPr bwMode="white">
          <a:xfrm>
            <a:off x="8186666" y="2402043"/>
            <a:ext cx="876190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62550-F46D-5C75-814E-216CF6C70821}"/>
              </a:ext>
            </a:extLst>
          </p:cNvPr>
          <p:cNvSpPr/>
          <p:nvPr/>
        </p:nvSpPr>
        <p:spPr bwMode="white">
          <a:xfrm>
            <a:off x="2207568" y="3041201"/>
            <a:ext cx="9264432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6F591A-7D84-66F0-6370-4017990BDE53}"/>
              </a:ext>
            </a:extLst>
          </p:cNvPr>
          <p:cNvSpPr/>
          <p:nvPr/>
        </p:nvSpPr>
        <p:spPr bwMode="white">
          <a:xfrm>
            <a:off x="1367619" y="3699438"/>
            <a:ext cx="10009523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20FD68-8DF4-3223-647A-20DF880ECD20}"/>
              </a:ext>
            </a:extLst>
          </p:cNvPr>
          <p:cNvSpPr/>
          <p:nvPr/>
        </p:nvSpPr>
        <p:spPr bwMode="white">
          <a:xfrm>
            <a:off x="1329523" y="4329056"/>
            <a:ext cx="5270533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65</cp:revision>
  <dcterms:created xsi:type="dcterms:W3CDTF">2015-09-16T06:44:00Z</dcterms:created>
  <dcterms:modified xsi:type="dcterms:W3CDTF">2024-08-14T09:45:25Z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