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69" r:id="rId3"/>
    <p:sldId id="367" r:id="rId4"/>
    <p:sldId id="366" r:id="rId5"/>
    <p:sldId id="365" r:id="rId6"/>
    <p:sldId id="364" r:id="rId7"/>
    <p:sldId id="361" r:id="rId8"/>
    <p:sldId id="360" r:id="rId9"/>
    <p:sldId id="359" r:id="rId10"/>
    <p:sldId id="356" r:id="rId11"/>
    <p:sldId id="354" r:id="rId12"/>
    <p:sldId id="350" r:id="rId13"/>
    <p:sldId id="349" r:id="rId14"/>
    <p:sldId id="346" r:id="rId15"/>
    <p:sldId id="345" r:id="rId16"/>
    <p:sldId id="344" r:id="rId17"/>
    <p:sldId id="343" r:id="rId18"/>
    <p:sldId id="342" r:id="rId19"/>
    <p:sldId id="340" r:id="rId20"/>
    <p:sldId id="339" r:id="rId21"/>
    <p:sldId id="338" r:id="rId22"/>
    <p:sldId id="337" r:id="rId23"/>
    <p:sldId id="336" r:id="rId24"/>
    <p:sldId id="335" r:id="rId25"/>
    <p:sldId id="332" r:id="rId26"/>
    <p:sldId id="330" r:id="rId27"/>
    <p:sldId id="328" r:id="rId28"/>
    <p:sldId id="326" r:id="rId29"/>
    <p:sldId id="325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6" y="1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D4F439-C93C-CD76-2F28-4CD693D516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97" r="46889" b="11330"/>
          <a:stretch/>
        </p:blipFill>
        <p:spPr>
          <a:xfrm>
            <a:off x="3227980" y="3032956"/>
            <a:ext cx="5736040" cy="79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2C8DB3-C123-6E96-0716-B1C17BF4A6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548680"/>
            <a:ext cx="10800000" cy="1384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C13C963-5C63-881B-A282-579A9CC3CB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3"/>
          <a:stretch/>
        </p:blipFill>
        <p:spPr>
          <a:xfrm>
            <a:off x="911424" y="1932980"/>
            <a:ext cx="10800000" cy="488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429972-4088-1DCB-0647-C6C08F1B9CF3}"/>
              </a:ext>
            </a:extLst>
          </p:cNvPr>
          <p:cNvSpPr/>
          <p:nvPr/>
        </p:nvSpPr>
        <p:spPr bwMode="white">
          <a:xfrm>
            <a:off x="10128448" y="3501008"/>
            <a:ext cx="360040" cy="36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87F4A35-FFC9-89B7-B773-E78D47F33F0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4" r="5015" b="4136"/>
          <a:stretch/>
        </p:blipFill>
        <p:spPr>
          <a:xfrm>
            <a:off x="7464152" y="3971007"/>
            <a:ext cx="4608512" cy="2563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1231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4A0AF1-7B9B-2216-EED7-63F5C2BB11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548680"/>
            <a:ext cx="10800000" cy="2825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04E94E-3250-6D77-4E61-0AEC3A1AD591}"/>
              </a:ext>
            </a:extLst>
          </p:cNvPr>
          <p:cNvSpPr/>
          <p:nvPr/>
        </p:nvSpPr>
        <p:spPr bwMode="white">
          <a:xfrm>
            <a:off x="7375772" y="2133496"/>
            <a:ext cx="1714286" cy="353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8414565-4C32-2BD7-660D-AF5E4F2360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65" y="3341144"/>
            <a:ext cx="10800000" cy="2158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41C0F8-2872-24BB-234B-45DFC70325F7}"/>
              </a:ext>
            </a:extLst>
          </p:cNvPr>
          <p:cNvSpPr/>
          <p:nvPr/>
        </p:nvSpPr>
        <p:spPr bwMode="white">
          <a:xfrm>
            <a:off x="4901155" y="4964690"/>
            <a:ext cx="790476" cy="32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F7292F8-934C-95A1-81C0-687A592325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0" r="20234" b="5363"/>
          <a:stretch/>
        </p:blipFill>
        <p:spPr>
          <a:xfrm>
            <a:off x="7536160" y="4612508"/>
            <a:ext cx="2664296" cy="2198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17680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5558C-524B-BD97-D3E0-24E2A98C74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15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97C711-CFEC-A27F-66D1-D41A029A2E8A}"/>
              </a:ext>
            </a:extLst>
          </p:cNvPr>
          <p:cNvSpPr/>
          <p:nvPr/>
        </p:nvSpPr>
        <p:spPr bwMode="white">
          <a:xfrm>
            <a:off x="2939047" y="2527975"/>
            <a:ext cx="1076190" cy="29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E19E237-1CA7-35B9-D2E9-CBD7537C12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2" r="11551" b="4626"/>
          <a:stretch/>
        </p:blipFill>
        <p:spPr>
          <a:xfrm>
            <a:off x="3119968" y="3046482"/>
            <a:ext cx="5952064" cy="300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79195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2A3353-3FDF-A1ED-D520-B37A526F03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557318"/>
            <a:ext cx="10800000" cy="353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D2D02C3-B652-49CD-AD6A-5B959CE485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8" r="40888" b="1859"/>
          <a:stretch/>
        </p:blipFill>
        <p:spPr>
          <a:xfrm>
            <a:off x="6816080" y="4653136"/>
            <a:ext cx="4159142" cy="2204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852DF39-2C4E-FB4B-E807-76CDF8B580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053044"/>
            <a:ext cx="10800000" cy="1433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125423-B79F-D85B-398F-7958B793DAB2}"/>
              </a:ext>
            </a:extLst>
          </p:cNvPr>
          <p:cNvSpPr/>
          <p:nvPr/>
        </p:nvSpPr>
        <p:spPr bwMode="white">
          <a:xfrm>
            <a:off x="8927351" y="4123312"/>
            <a:ext cx="1503267" cy="45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4B9D06-F110-4315-2959-AA31C2D3C30E}"/>
              </a:ext>
            </a:extLst>
          </p:cNvPr>
          <p:cNvSpPr/>
          <p:nvPr/>
        </p:nvSpPr>
        <p:spPr bwMode="white">
          <a:xfrm>
            <a:off x="5776115" y="4869160"/>
            <a:ext cx="519187" cy="45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74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576419-53B7-B6D8-F88A-C57941618A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7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79210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7A6434-0A00-DE32-9A8F-1155C542BD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0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339F34-A268-9B9D-E8E1-B6BA8A39EFB1}"/>
              </a:ext>
            </a:extLst>
          </p:cNvPr>
          <p:cNvSpPr/>
          <p:nvPr/>
        </p:nvSpPr>
        <p:spPr bwMode="white">
          <a:xfrm>
            <a:off x="681904" y="952087"/>
            <a:ext cx="4982048" cy="34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697AE1-6DA0-AAF1-EDD8-5B77C25AE579}"/>
              </a:ext>
            </a:extLst>
          </p:cNvPr>
          <p:cNvSpPr/>
          <p:nvPr/>
        </p:nvSpPr>
        <p:spPr bwMode="white">
          <a:xfrm>
            <a:off x="681904" y="1543896"/>
            <a:ext cx="3829920" cy="3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CDA018-5D5E-3FC4-D872-DC8883A08192}"/>
              </a:ext>
            </a:extLst>
          </p:cNvPr>
          <p:cNvSpPr/>
          <p:nvPr/>
        </p:nvSpPr>
        <p:spPr bwMode="white">
          <a:xfrm>
            <a:off x="681904" y="2135705"/>
            <a:ext cx="5486104" cy="3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B7E3DF-F6A7-5A7F-A281-5EECC50934FD}"/>
              </a:ext>
            </a:extLst>
          </p:cNvPr>
          <p:cNvSpPr/>
          <p:nvPr/>
        </p:nvSpPr>
        <p:spPr bwMode="white">
          <a:xfrm>
            <a:off x="681904" y="2717969"/>
            <a:ext cx="2533776" cy="3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71BE59-91DB-98E1-673D-EA03F86B5358}"/>
              </a:ext>
            </a:extLst>
          </p:cNvPr>
          <p:cNvSpPr/>
          <p:nvPr/>
        </p:nvSpPr>
        <p:spPr bwMode="white">
          <a:xfrm>
            <a:off x="681904" y="3309778"/>
            <a:ext cx="8942488" cy="34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917A64-AA10-3E46-9D6B-3E45347997F5}"/>
              </a:ext>
            </a:extLst>
          </p:cNvPr>
          <p:cNvSpPr/>
          <p:nvPr/>
        </p:nvSpPr>
        <p:spPr bwMode="white">
          <a:xfrm>
            <a:off x="681904" y="3901587"/>
            <a:ext cx="5918152" cy="32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8825127-2156-FB68-E233-054E6A89F0D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5" t="33747" r="19552" b="46345"/>
          <a:stretch/>
        </p:blipFill>
        <p:spPr>
          <a:xfrm>
            <a:off x="2970863" y="4604465"/>
            <a:ext cx="6250274" cy="1152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F64C15-EC91-7C89-7433-C57768A6828D}"/>
              </a:ext>
            </a:extLst>
          </p:cNvPr>
          <p:cNvSpPr/>
          <p:nvPr/>
        </p:nvSpPr>
        <p:spPr bwMode="white">
          <a:xfrm>
            <a:off x="9662488" y="3262052"/>
            <a:ext cx="1127528" cy="39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96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4FA993F-7140-325B-9291-9FEA7A6505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3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56942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CB65F0-6205-BF2A-35A8-020C4C642A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6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F6FDC3-26B5-B1F1-DFFD-1C7F8C187D76}"/>
              </a:ext>
            </a:extLst>
          </p:cNvPr>
          <p:cNvSpPr/>
          <p:nvPr/>
        </p:nvSpPr>
        <p:spPr bwMode="white">
          <a:xfrm>
            <a:off x="7680176" y="908721"/>
            <a:ext cx="3168352" cy="260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CA5DAA8-79DA-7772-8D2E-8ECC822604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6" t="46863" r="6885" b="13667"/>
          <a:stretch/>
        </p:blipFill>
        <p:spPr>
          <a:xfrm>
            <a:off x="1667508" y="4221088"/>
            <a:ext cx="8856984" cy="1584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FFD0D8-6F30-D4F0-12BC-1FCAB069E9DA}"/>
              </a:ext>
            </a:extLst>
          </p:cNvPr>
          <p:cNvSpPr/>
          <p:nvPr/>
        </p:nvSpPr>
        <p:spPr bwMode="white">
          <a:xfrm>
            <a:off x="720000" y="908720"/>
            <a:ext cx="3215760" cy="39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B1178E-9EE2-6205-ACB1-AFA30EBFBF6A}"/>
              </a:ext>
            </a:extLst>
          </p:cNvPr>
          <p:cNvSpPr/>
          <p:nvPr/>
        </p:nvSpPr>
        <p:spPr bwMode="white">
          <a:xfrm>
            <a:off x="4007768" y="920595"/>
            <a:ext cx="3312368" cy="39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08CDF9-99C4-89FF-00C4-4D8BF4ECC4F9}"/>
              </a:ext>
            </a:extLst>
          </p:cNvPr>
          <p:cNvSpPr/>
          <p:nvPr/>
        </p:nvSpPr>
        <p:spPr bwMode="white">
          <a:xfrm>
            <a:off x="720874" y="1491981"/>
            <a:ext cx="6599262" cy="42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6F6BC9D-EDF5-2BC6-981C-CFEF3A62EEEA}"/>
              </a:ext>
            </a:extLst>
          </p:cNvPr>
          <p:cNvSpPr/>
          <p:nvPr/>
        </p:nvSpPr>
        <p:spPr bwMode="white">
          <a:xfrm>
            <a:off x="720874" y="2075242"/>
            <a:ext cx="4943078" cy="50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584A063-8013-5F16-618C-D9AFCC7E9278}"/>
              </a:ext>
            </a:extLst>
          </p:cNvPr>
          <p:cNvSpPr/>
          <p:nvPr/>
        </p:nvSpPr>
        <p:spPr bwMode="white">
          <a:xfrm>
            <a:off x="5690331" y="2138266"/>
            <a:ext cx="1557797" cy="39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08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9FD4F6-9423-C22D-3A7F-818E6F7A02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3116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4933710-93CF-4B09-53CA-E4BCC72F99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0"/>
          <a:stretch/>
        </p:blipFill>
        <p:spPr>
          <a:xfrm>
            <a:off x="2111856" y="3660251"/>
            <a:ext cx="7968288" cy="3182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5583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DC901A-09C1-EC4B-3E15-405F291E07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25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CAE851-E260-DF0A-D560-4BC9DE537BAD}"/>
              </a:ext>
            </a:extLst>
          </p:cNvPr>
          <p:cNvSpPr/>
          <p:nvPr/>
        </p:nvSpPr>
        <p:spPr bwMode="white">
          <a:xfrm>
            <a:off x="681904" y="885385"/>
            <a:ext cx="8222408" cy="33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F37EFF-66AC-2965-F096-6AD97AF790F9}"/>
              </a:ext>
            </a:extLst>
          </p:cNvPr>
          <p:cNvSpPr/>
          <p:nvPr/>
        </p:nvSpPr>
        <p:spPr bwMode="white">
          <a:xfrm>
            <a:off x="681904" y="1449681"/>
            <a:ext cx="4117952" cy="32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A077C5-0BBF-1C24-B81A-0657803F678A}"/>
              </a:ext>
            </a:extLst>
          </p:cNvPr>
          <p:cNvSpPr/>
          <p:nvPr/>
        </p:nvSpPr>
        <p:spPr bwMode="white">
          <a:xfrm>
            <a:off x="681905" y="2023542"/>
            <a:ext cx="2389760" cy="32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42601FE-EFEB-35F7-9749-ABCF8298B7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0"/>
          <a:stretch/>
        </p:blipFill>
        <p:spPr>
          <a:xfrm>
            <a:off x="2063552" y="3152134"/>
            <a:ext cx="7968288" cy="3182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9FC134-50F0-1C39-66EB-481EDA697120}"/>
              </a:ext>
            </a:extLst>
          </p:cNvPr>
          <p:cNvSpPr/>
          <p:nvPr/>
        </p:nvSpPr>
        <p:spPr bwMode="white">
          <a:xfrm>
            <a:off x="8942409" y="868078"/>
            <a:ext cx="1834112" cy="352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A1468D-FF19-2E2A-9D66-DBE14236205B}"/>
              </a:ext>
            </a:extLst>
          </p:cNvPr>
          <p:cNvSpPr/>
          <p:nvPr/>
        </p:nvSpPr>
        <p:spPr bwMode="white">
          <a:xfrm>
            <a:off x="3134534" y="2004412"/>
            <a:ext cx="2389760" cy="32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514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CE3B57-7F44-7769-352C-78D3A4F0BA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67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9E30CE9-9CB4-C5F6-9801-3B32E070FC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800"/>
            <a:ext cx="10800000" cy="3329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C959DE-4416-EB63-7F69-7E02257942BA}"/>
              </a:ext>
            </a:extLst>
          </p:cNvPr>
          <p:cNvSpPr/>
          <p:nvPr/>
        </p:nvSpPr>
        <p:spPr bwMode="white">
          <a:xfrm>
            <a:off x="10596190" y="1743288"/>
            <a:ext cx="295237" cy="30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56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F2EE12-200D-0770-918F-5364D3E7B0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3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525371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C2C51-A013-D6FE-6E56-D1F1B1F518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6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57ACF0-A663-A69B-AE21-595D3AC57B05}"/>
              </a:ext>
            </a:extLst>
          </p:cNvPr>
          <p:cNvSpPr/>
          <p:nvPr/>
        </p:nvSpPr>
        <p:spPr bwMode="white">
          <a:xfrm>
            <a:off x="681904" y="2324526"/>
            <a:ext cx="4333976" cy="64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F41902-B23E-0E49-FC5C-CC9DFABA1E48}"/>
              </a:ext>
            </a:extLst>
          </p:cNvPr>
          <p:cNvSpPr/>
          <p:nvPr/>
        </p:nvSpPr>
        <p:spPr bwMode="white">
          <a:xfrm>
            <a:off x="681904" y="3287260"/>
            <a:ext cx="5630120" cy="35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013890-5334-18D0-178B-A7735D4F3562}"/>
              </a:ext>
            </a:extLst>
          </p:cNvPr>
          <p:cNvSpPr/>
          <p:nvPr/>
        </p:nvSpPr>
        <p:spPr bwMode="white">
          <a:xfrm>
            <a:off x="681904" y="3897310"/>
            <a:ext cx="3613896" cy="33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4F9947-BB27-16C8-B494-CDDBE77879D8}"/>
              </a:ext>
            </a:extLst>
          </p:cNvPr>
          <p:cNvSpPr/>
          <p:nvPr/>
        </p:nvSpPr>
        <p:spPr bwMode="white">
          <a:xfrm>
            <a:off x="681904" y="4507359"/>
            <a:ext cx="3253856" cy="33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EA306D-64D4-39C7-5640-22E8ABD52E08}"/>
              </a:ext>
            </a:extLst>
          </p:cNvPr>
          <p:cNvSpPr/>
          <p:nvPr/>
        </p:nvSpPr>
        <p:spPr bwMode="white">
          <a:xfrm>
            <a:off x="681904" y="5126941"/>
            <a:ext cx="10094616" cy="105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14AC791-F939-FD47-CDD8-E9FF5B72E010}"/>
              </a:ext>
            </a:extLst>
          </p:cNvPr>
          <p:cNvSpPr/>
          <p:nvPr/>
        </p:nvSpPr>
        <p:spPr bwMode="white">
          <a:xfrm>
            <a:off x="4300033" y="3906841"/>
            <a:ext cx="3020103" cy="33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920899E-073C-11C0-3AE3-471CF482060F}"/>
              </a:ext>
            </a:extLst>
          </p:cNvPr>
          <p:cNvSpPr/>
          <p:nvPr/>
        </p:nvSpPr>
        <p:spPr bwMode="white">
          <a:xfrm>
            <a:off x="7358232" y="3878756"/>
            <a:ext cx="3274272" cy="33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A90D38F-637D-9C7A-E094-A8CE366D0547}"/>
              </a:ext>
            </a:extLst>
          </p:cNvPr>
          <p:cNvSpPr/>
          <p:nvPr/>
        </p:nvSpPr>
        <p:spPr bwMode="white">
          <a:xfrm>
            <a:off x="3935760" y="4497828"/>
            <a:ext cx="3168352" cy="33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90AE77A-C5D7-8007-4388-D8374E0E6E0F}"/>
              </a:ext>
            </a:extLst>
          </p:cNvPr>
          <p:cNvSpPr/>
          <p:nvPr/>
        </p:nvSpPr>
        <p:spPr bwMode="white">
          <a:xfrm>
            <a:off x="7142208" y="4516891"/>
            <a:ext cx="3020103" cy="33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02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BC8AE3F-F5DB-75C2-FA9A-64D4140B85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3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266402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7F364A-F3BE-74B0-DF0C-BBE6772E57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432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252170-5D27-02D6-3A4B-76DA76806B80}"/>
              </a:ext>
            </a:extLst>
          </p:cNvPr>
          <p:cNvSpPr/>
          <p:nvPr/>
        </p:nvSpPr>
        <p:spPr bwMode="white">
          <a:xfrm>
            <a:off x="657904" y="3362570"/>
            <a:ext cx="5161904" cy="343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B2F304-93EC-FDAD-1AA5-3CC0A045F3F3}"/>
              </a:ext>
            </a:extLst>
          </p:cNvPr>
          <p:cNvSpPr/>
          <p:nvPr/>
        </p:nvSpPr>
        <p:spPr bwMode="white">
          <a:xfrm>
            <a:off x="657904" y="3972827"/>
            <a:ext cx="4495238" cy="33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1F8C57-080C-B3B3-9E85-30C9535B8114}"/>
              </a:ext>
            </a:extLst>
          </p:cNvPr>
          <p:cNvSpPr/>
          <p:nvPr/>
        </p:nvSpPr>
        <p:spPr bwMode="white">
          <a:xfrm>
            <a:off x="657904" y="4630760"/>
            <a:ext cx="4980952" cy="26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19504A0-2CAC-7061-6A55-ECAF582AEE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3" t="57025" r="1550" b="2173"/>
          <a:stretch/>
        </p:blipFill>
        <p:spPr>
          <a:xfrm>
            <a:off x="4295800" y="5021706"/>
            <a:ext cx="7320816" cy="173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9207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B3E5B8-11E8-AC47-F45D-82BF9D26DB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548680"/>
            <a:ext cx="10800000" cy="3301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560E5BD-2B71-ECD6-32CF-F31B37B8A6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825130"/>
            <a:ext cx="10800000" cy="1322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19DAF26-92C9-BE9A-B8A6-5A143203E09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3872" y="4343296"/>
            <a:ext cx="5904656" cy="251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6893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016743-14F0-D937-8D0B-1C66A84A20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620688"/>
            <a:ext cx="10800000" cy="3165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EF9B49-78F5-8D6F-5F69-915D28A72C74}"/>
              </a:ext>
            </a:extLst>
          </p:cNvPr>
          <p:cNvSpPr/>
          <p:nvPr/>
        </p:nvSpPr>
        <p:spPr bwMode="white">
          <a:xfrm>
            <a:off x="6210391" y="1412155"/>
            <a:ext cx="457142" cy="29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972326-093F-EE44-E6CE-B87E6D13CD32}"/>
              </a:ext>
            </a:extLst>
          </p:cNvPr>
          <p:cNvSpPr/>
          <p:nvPr/>
        </p:nvSpPr>
        <p:spPr bwMode="white">
          <a:xfrm>
            <a:off x="8819914" y="2645625"/>
            <a:ext cx="419837" cy="34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E0BD20CF-F391-15CD-46FE-027E8B48C9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3842946"/>
            <a:ext cx="10800000" cy="1339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038A180-65C5-7263-2A68-BFA812C22EC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06698" y="4367778"/>
            <a:ext cx="5904656" cy="251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69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D19D2B-B6CA-8108-8C78-A066B62CCA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66D4227-F993-2A9B-6041-54046B6C1C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412776"/>
            <a:ext cx="10800000" cy="1572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D3103D-0A40-67EC-4695-1B734C80A3F2}"/>
              </a:ext>
            </a:extLst>
          </p:cNvPr>
          <p:cNvSpPr/>
          <p:nvPr/>
        </p:nvSpPr>
        <p:spPr bwMode="white">
          <a:xfrm>
            <a:off x="720000" y="925620"/>
            <a:ext cx="5159976" cy="34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9629122-1B2B-30F5-A666-268D915D39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7"/>
          <a:stretch/>
        </p:blipFill>
        <p:spPr>
          <a:xfrm>
            <a:off x="2747647" y="3501008"/>
            <a:ext cx="6696705" cy="2939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87A7B38-E52A-A7B8-989A-B5C35ABAD1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5640" y="3543524"/>
            <a:ext cx="3167098" cy="284033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0388D7-AD12-1A5F-A678-333B88549F3D}"/>
              </a:ext>
            </a:extLst>
          </p:cNvPr>
          <p:cNvSpPr/>
          <p:nvPr/>
        </p:nvSpPr>
        <p:spPr bwMode="white">
          <a:xfrm>
            <a:off x="1271464" y="1556792"/>
            <a:ext cx="5544616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2A070F-6251-18D4-0EE6-E8E79143D39D}"/>
              </a:ext>
            </a:extLst>
          </p:cNvPr>
          <p:cNvSpPr/>
          <p:nvPr/>
        </p:nvSpPr>
        <p:spPr bwMode="white">
          <a:xfrm>
            <a:off x="1271464" y="2496893"/>
            <a:ext cx="6408712" cy="48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27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180CC3-01B6-1D84-6EDE-CE6ADAACBB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9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BC61CE2-05C7-D91A-F78F-CAB260BAAFA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3513" y="3490752"/>
            <a:ext cx="7184974" cy="312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6947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778C4B-CC53-67C9-5315-7F27128782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320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3EB2985-8DA4-EF8B-C59A-FB9B6A2D34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7513" y="3732143"/>
            <a:ext cx="7184974" cy="312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0329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EE2FBC-48D3-A6E7-D596-6F9E1E56C0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E964CB9-C9AF-7054-F842-BED91ECDA2AF}"/>
              </a:ext>
            </a:extLst>
          </p:cNvPr>
          <p:cNvSpPr/>
          <p:nvPr/>
        </p:nvSpPr>
        <p:spPr bwMode="white">
          <a:xfrm>
            <a:off x="720000" y="908720"/>
            <a:ext cx="681616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3FD9F8D-0D21-3A7F-8374-6AAC8DC80033}"/>
              </a:ext>
            </a:extLst>
          </p:cNvPr>
          <p:cNvSpPr/>
          <p:nvPr/>
        </p:nvSpPr>
        <p:spPr bwMode="white">
          <a:xfrm>
            <a:off x="720000" y="1844823"/>
            <a:ext cx="8184312" cy="144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F7BAE12-482E-31EF-D6CA-26EEE577FDA9}"/>
              </a:ext>
            </a:extLst>
          </p:cNvPr>
          <p:cNvSpPr/>
          <p:nvPr/>
        </p:nvSpPr>
        <p:spPr bwMode="white">
          <a:xfrm>
            <a:off x="672000" y="3429000"/>
            <a:ext cx="2327656" cy="50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07924870-667F-21CD-3FBA-A61BC8E2A8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0"/>
          <a:stretch/>
        </p:blipFill>
        <p:spPr>
          <a:xfrm>
            <a:off x="2795932" y="3932435"/>
            <a:ext cx="6600136" cy="289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D574A9A1-B904-1937-1EB4-B1E98ED9F8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1624" y="3997063"/>
            <a:ext cx="6684444" cy="276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73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FC1EEA-2C71-EC1A-9374-9A8EC18203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3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D9D0C3-95B6-7C41-05BA-FD0FF65711B6}"/>
              </a:ext>
            </a:extLst>
          </p:cNvPr>
          <p:cNvSpPr/>
          <p:nvPr/>
        </p:nvSpPr>
        <p:spPr bwMode="white">
          <a:xfrm>
            <a:off x="10577142" y="1037820"/>
            <a:ext cx="342857" cy="29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A1875C-DB7B-7342-0FD9-421A54864317}"/>
              </a:ext>
            </a:extLst>
          </p:cNvPr>
          <p:cNvSpPr/>
          <p:nvPr/>
        </p:nvSpPr>
        <p:spPr bwMode="white">
          <a:xfrm>
            <a:off x="10577142" y="3097881"/>
            <a:ext cx="342857" cy="29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59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40B347-C5D6-1871-DE95-45374F2902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3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5C8666-19D9-DD9A-C969-BF31F79424B6}"/>
              </a:ext>
            </a:extLst>
          </p:cNvPr>
          <p:cNvSpPr/>
          <p:nvPr/>
        </p:nvSpPr>
        <p:spPr bwMode="white">
          <a:xfrm>
            <a:off x="10605714" y="1725098"/>
            <a:ext cx="295238" cy="29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30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A73DE1-1CB0-1C79-BDF5-6338BE208C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0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FFA127-6CE4-AC03-52F4-E7C5009C8450}"/>
              </a:ext>
            </a:extLst>
          </p:cNvPr>
          <p:cNvSpPr/>
          <p:nvPr/>
        </p:nvSpPr>
        <p:spPr bwMode="white">
          <a:xfrm>
            <a:off x="10615238" y="1734047"/>
            <a:ext cx="276190" cy="28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97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042846-9AC4-799B-B854-9D1ACF01AC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3505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713A5F-8F75-3CCD-37FE-DFFB10CFD1F8}"/>
              </a:ext>
            </a:extLst>
          </p:cNvPr>
          <p:cNvSpPr/>
          <p:nvPr/>
        </p:nvSpPr>
        <p:spPr bwMode="white">
          <a:xfrm>
            <a:off x="10581714" y="2274117"/>
            <a:ext cx="295238" cy="2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D5FB0EE-8A5D-5826-BD91-78EBA05687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745" b="6589"/>
          <a:stretch/>
        </p:blipFill>
        <p:spPr>
          <a:xfrm>
            <a:off x="4007767" y="4005064"/>
            <a:ext cx="3992165" cy="2771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2513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3BA25A-8697-B749-ECC7-6A2836C4BD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0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EA8AB7-BD30-C88F-113A-349EC6EC0989}"/>
              </a:ext>
            </a:extLst>
          </p:cNvPr>
          <p:cNvSpPr/>
          <p:nvPr/>
        </p:nvSpPr>
        <p:spPr bwMode="white">
          <a:xfrm>
            <a:off x="10615238" y="2409393"/>
            <a:ext cx="276190" cy="29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984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9E3DB3-E51E-A0D1-86FF-270B4A33B5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0800000" cy="4230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8BC770-1029-B802-2B6A-FA43FF281EB6}"/>
              </a:ext>
            </a:extLst>
          </p:cNvPr>
          <p:cNvSpPr/>
          <p:nvPr/>
        </p:nvSpPr>
        <p:spPr bwMode="white">
          <a:xfrm>
            <a:off x="10200456" y="178169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4421103-B93D-4B08-3129-39524A49FD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7" r="28940" b="6589"/>
          <a:stretch/>
        </p:blipFill>
        <p:spPr>
          <a:xfrm>
            <a:off x="8256240" y="3244541"/>
            <a:ext cx="3341809" cy="3357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695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C7B754-C65A-8F6E-8EBC-7B58E50BEA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7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467E99-93FD-5CD3-7D76-9EC89948B0CC}"/>
              </a:ext>
            </a:extLst>
          </p:cNvPr>
          <p:cNvSpPr/>
          <p:nvPr/>
        </p:nvSpPr>
        <p:spPr bwMode="white">
          <a:xfrm>
            <a:off x="10605714" y="1762757"/>
            <a:ext cx="285714" cy="30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010E5A3-CBB6-BB35-DD70-C68108496D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3" r="10108" b="5362"/>
          <a:stretch/>
        </p:blipFill>
        <p:spPr>
          <a:xfrm>
            <a:off x="3756203" y="3002743"/>
            <a:ext cx="4679594" cy="3521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684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62</cp:revision>
  <dcterms:created xsi:type="dcterms:W3CDTF">2015-09-16T06:44:00Z</dcterms:created>
  <dcterms:modified xsi:type="dcterms:W3CDTF">2024-08-14T19:48:20Z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