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50" r:id="rId3"/>
    <p:sldId id="348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84" y="1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FFA7FA-63FD-CD6A-BEA3-0D5E15194FD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39554"/>
          <a:stretch/>
        </p:blipFill>
        <p:spPr>
          <a:xfrm>
            <a:off x="2831936" y="2829000"/>
            <a:ext cx="6528128" cy="12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A758DF-2CB4-3B12-8F11-6E380BF2A8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6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8F65275-9C5D-2983-CB46-49A1BDCBCC38}"/>
              </a:ext>
            </a:extLst>
          </p:cNvPr>
          <p:cNvSpPr/>
          <p:nvPr/>
        </p:nvSpPr>
        <p:spPr bwMode="white">
          <a:xfrm>
            <a:off x="748584" y="1556792"/>
            <a:ext cx="59954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FAB930A-201B-01B2-514F-94B699AC7500}"/>
              </a:ext>
            </a:extLst>
          </p:cNvPr>
          <p:cNvSpPr/>
          <p:nvPr/>
        </p:nvSpPr>
        <p:spPr bwMode="white">
          <a:xfrm>
            <a:off x="748584" y="2285585"/>
            <a:ext cx="556344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05C5788-0BEC-F921-1F30-4BD4B54853FD}"/>
              </a:ext>
            </a:extLst>
          </p:cNvPr>
          <p:cNvSpPr/>
          <p:nvPr/>
        </p:nvSpPr>
        <p:spPr bwMode="white">
          <a:xfrm>
            <a:off x="720000" y="2855238"/>
            <a:ext cx="379182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A5FC631-CE6E-16A1-A37E-C87DB2322414}"/>
              </a:ext>
            </a:extLst>
          </p:cNvPr>
          <p:cNvSpPr/>
          <p:nvPr/>
        </p:nvSpPr>
        <p:spPr bwMode="white">
          <a:xfrm>
            <a:off x="750598" y="3584031"/>
            <a:ext cx="4337289" cy="70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055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59BA98-D7C9-B275-CDFC-B84FE6A7E6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18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89CE64-2B99-B25F-DD69-EC8E144DCD7E}"/>
              </a:ext>
            </a:extLst>
          </p:cNvPr>
          <p:cNvSpPr/>
          <p:nvPr/>
        </p:nvSpPr>
        <p:spPr bwMode="white">
          <a:xfrm>
            <a:off x="681904" y="2325698"/>
            <a:ext cx="5270080" cy="352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85624A-4B43-468E-00FE-AD9ED6AAE996}"/>
              </a:ext>
            </a:extLst>
          </p:cNvPr>
          <p:cNvSpPr/>
          <p:nvPr/>
        </p:nvSpPr>
        <p:spPr bwMode="white">
          <a:xfrm>
            <a:off x="681904" y="2993463"/>
            <a:ext cx="4189960" cy="343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8322D4-2A14-C611-03BD-1638E2225CFE}"/>
              </a:ext>
            </a:extLst>
          </p:cNvPr>
          <p:cNvSpPr/>
          <p:nvPr/>
        </p:nvSpPr>
        <p:spPr bwMode="white">
          <a:xfrm>
            <a:off x="681904" y="3661227"/>
            <a:ext cx="4838032" cy="343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732E93B-4CFE-43C3-E27D-4EB5FC3CAEA9}"/>
              </a:ext>
            </a:extLst>
          </p:cNvPr>
          <p:cNvSpPr/>
          <p:nvPr/>
        </p:nvSpPr>
        <p:spPr bwMode="white">
          <a:xfrm>
            <a:off x="681904" y="4328991"/>
            <a:ext cx="6998272" cy="333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3EEFB24-1D2C-0E03-9394-5318637C947A}"/>
              </a:ext>
            </a:extLst>
          </p:cNvPr>
          <p:cNvSpPr/>
          <p:nvPr/>
        </p:nvSpPr>
        <p:spPr bwMode="white">
          <a:xfrm>
            <a:off x="681904" y="5025374"/>
            <a:ext cx="3325864" cy="1049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54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2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D1D2EB-4A9F-676C-669F-BC98995657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3202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C0C117-466E-EDF8-9969-54BD640C2E64}"/>
              </a:ext>
            </a:extLst>
          </p:cNvPr>
          <p:cNvSpPr/>
          <p:nvPr/>
        </p:nvSpPr>
        <p:spPr bwMode="white">
          <a:xfrm>
            <a:off x="685671" y="1952836"/>
            <a:ext cx="5122297" cy="610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1CF8F0-89AD-0106-CE97-F5AF62E9BD4A}"/>
              </a:ext>
            </a:extLst>
          </p:cNvPr>
          <p:cNvSpPr/>
          <p:nvPr/>
        </p:nvSpPr>
        <p:spPr bwMode="white">
          <a:xfrm>
            <a:off x="1887156" y="2897902"/>
            <a:ext cx="3632780" cy="610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7E7757C-B59C-FB13-9D7E-E40BBD6A3091}"/>
              </a:ext>
            </a:extLst>
          </p:cNvPr>
          <p:cNvSpPr/>
          <p:nvPr/>
        </p:nvSpPr>
        <p:spPr bwMode="white">
          <a:xfrm>
            <a:off x="685671" y="4814458"/>
            <a:ext cx="1737921" cy="266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F6E9EA9-6C8C-3597-6E10-BB6518F6253B}"/>
              </a:ext>
            </a:extLst>
          </p:cNvPr>
          <p:cNvSpPr/>
          <p:nvPr/>
        </p:nvSpPr>
        <p:spPr bwMode="white">
          <a:xfrm>
            <a:off x="685670" y="5373215"/>
            <a:ext cx="2962057" cy="65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D2C0B4E-4358-576B-C35B-18F8FA3944EA}"/>
              </a:ext>
            </a:extLst>
          </p:cNvPr>
          <p:cNvSpPr/>
          <p:nvPr/>
        </p:nvSpPr>
        <p:spPr bwMode="white">
          <a:xfrm>
            <a:off x="1887156" y="3856141"/>
            <a:ext cx="2048604" cy="610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B843840-392A-C7F6-B8AC-336C0FF60527}"/>
              </a:ext>
            </a:extLst>
          </p:cNvPr>
          <p:cNvSpPr/>
          <p:nvPr/>
        </p:nvSpPr>
        <p:spPr bwMode="white">
          <a:xfrm>
            <a:off x="1297737" y="6386704"/>
            <a:ext cx="1125855" cy="266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6489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  <p:bldP spid="14" grpId="0" animBg="1"/>
      <p:bldP spid="2" grpId="0" animBg="1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C614F9-351F-537D-C07F-E5358E5CC9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95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702581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D363CE-6344-B80B-1881-E464306660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88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B5F02E-AC82-E794-BCD3-EB4E12A2BF42}"/>
              </a:ext>
            </a:extLst>
          </p:cNvPr>
          <p:cNvSpPr/>
          <p:nvPr/>
        </p:nvSpPr>
        <p:spPr bwMode="white">
          <a:xfrm>
            <a:off x="681904" y="980520"/>
            <a:ext cx="5054056" cy="333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F96168-27DF-4384-1673-88D22AF7F32B}"/>
              </a:ext>
            </a:extLst>
          </p:cNvPr>
          <p:cNvSpPr/>
          <p:nvPr/>
        </p:nvSpPr>
        <p:spPr bwMode="white">
          <a:xfrm>
            <a:off x="681904" y="1676397"/>
            <a:ext cx="3829920" cy="285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DB9FEB-2FB1-AF37-42DF-7620B61A66EF}"/>
              </a:ext>
            </a:extLst>
          </p:cNvPr>
          <p:cNvSpPr/>
          <p:nvPr/>
        </p:nvSpPr>
        <p:spPr bwMode="white">
          <a:xfrm>
            <a:off x="681904" y="2324612"/>
            <a:ext cx="1885714" cy="314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49870D-41F9-ECAE-E671-C32B1D18DDB1}"/>
              </a:ext>
            </a:extLst>
          </p:cNvPr>
          <p:cNvSpPr/>
          <p:nvPr/>
        </p:nvSpPr>
        <p:spPr bwMode="white">
          <a:xfrm>
            <a:off x="681904" y="2972826"/>
            <a:ext cx="10095238" cy="1143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77A8FB6-3D62-B436-9831-1A2CDC982EB3}"/>
              </a:ext>
            </a:extLst>
          </p:cNvPr>
          <p:cNvSpPr/>
          <p:nvPr/>
        </p:nvSpPr>
        <p:spPr bwMode="white">
          <a:xfrm>
            <a:off x="5774056" y="979531"/>
            <a:ext cx="1991624" cy="333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838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F32BC7-BF3C-2061-6622-B4E51F8779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2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969079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A3473E-27B8-CF04-AA3D-826594D81F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50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462768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783DE9-F34C-57E5-5B86-87E3E96FEE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7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E2DBE5-2A50-778A-D162-7B78C9006F92}"/>
              </a:ext>
            </a:extLst>
          </p:cNvPr>
          <p:cNvSpPr/>
          <p:nvPr/>
        </p:nvSpPr>
        <p:spPr bwMode="white">
          <a:xfrm>
            <a:off x="681904" y="1018727"/>
            <a:ext cx="5457142" cy="314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7B2EC2-789C-C3CA-0077-3D7DD2C634A9}"/>
              </a:ext>
            </a:extLst>
          </p:cNvPr>
          <p:cNvSpPr/>
          <p:nvPr/>
        </p:nvSpPr>
        <p:spPr bwMode="white">
          <a:xfrm>
            <a:off x="681904" y="1657669"/>
            <a:ext cx="5558112" cy="33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53BED6D-EA6F-6FFB-CC6D-61094E0631D7}"/>
              </a:ext>
            </a:extLst>
          </p:cNvPr>
          <p:cNvSpPr/>
          <p:nvPr/>
        </p:nvSpPr>
        <p:spPr bwMode="white">
          <a:xfrm>
            <a:off x="681904" y="2315684"/>
            <a:ext cx="10166624" cy="33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C3B961-E3BC-3615-AD4D-467EC398269C}"/>
              </a:ext>
            </a:extLst>
          </p:cNvPr>
          <p:cNvSpPr/>
          <p:nvPr/>
        </p:nvSpPr>
        <p:spPr bwMode="white">
          <a:xfrm>
            <a:off x="672000" y="2980364"/>
            <a:ext cx="1996860" cy="286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39F2897-F561-8397-6793-5B38FA867D62}"/>
              </a:ext>
            </a:extLst>
          </p:cNvPr>
          <p:cNvSpPr/>
          <p:nvPr/>
        </p:nvSpPr>
        <p:spPr bwMode="white">
          <a:xfrm>
            <a:off x="681904" y="3622177"/>
            <a:ext cx="4261968" cy="33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74ADE4A-D7A6-87D5-CF0D-EB72F12CD443}"/>
              </a:ext>
            </a:extLst>
          </p:cNvPr>
          <p:cNvSpPr/>
          <p:nvPr/>
        </p:nvSpPr>
        <p:spPr bwMode="white">
          <a:xfrm>
            <a:off x="681904" y="4308801"/>
            <a:ext cx="5279984" cy="276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221A111-31A8-3AE2-3D3C-F3E5C24D4B25}"/>
              </a:ext>
            </a:extLst>
          </p:cNvPr>
          <p:cNvSpPr/>
          <p:nvPr/>
        </p:nvSpPr>
        <p:spPr bwMode="white">
          <a:xfrm>
            <a:off x="681904" y="4928670"/>
            <a:ext cx="7934376" cy="343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B76D4A3-790A-8B78-4287-30FFA8F12D18}"/>
              </a:ext>
            </a:extLst>
          </p:cNvPr>
          <p:cNvSpPr/>
          <p:nvPr/>
        </p:nvSpPr>
        <p:spPr bwMode="white">
          <a:xfrm>
            <a:off x="4500952" y="5157545"/>
            <a:ext cx="152380" cy="85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ED88C36-9503-82C6-9473-CA615304EB5D}"/>
              </a:ext>
            </a:extLst>
          </p:cNvPr>
          <p:cNvSpPr/>
          <p:nvPr/>
        </p:nvSpPr>
        <p:spPr bwMode="white">
          <a:xfrm>
            <a:off x="2668860" y="2978467"/>
            <a:ext cx="3211116" cy="286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276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680883-BD55-FA29-F9A2-C3E9E15C43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90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542071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B923D2-11DB-487C-6399-969240D713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18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8A84B9-A87D-5A9D-4B4C-7FBE610AB961}"/>
              </a:ext>
            </a:extLst>
          </p:cNvPr>
          <p:cNvSpPr/>
          <p:nvPr/>
        </p:nvSpPr>
        <p:spPr bwMode="white">
          <a:xfrm>
            <a:off x="681904" y="1056946"/>
            <a:ext cx="4838032" cy="352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0BFDB7-A387-77B5-F2AB-6437C7C99D50}"/>
              </a:ext>
            </a:extLst>
          </p:cNvPr>
          <p:cNvSpPr/>
          <p:nvPr/>
        </p:nvSpPr>
        <p:spPr bwMode="white">
          <a:xfrm>
            <a:off x="681904" y="1724711"/>
            <a:ext cx="9086504" cy="305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D9C122-F1D8-EE23-64BD-BCD475B5EC14}"/>
              </a:ext>
            </a:extLst>
          </p:cNvPr>
          <p:cNvSpPr/>
          <p:nvPr/>
        </p:nvSpPr>
        <p:spPr bwMode="white">
          <a:xfrm>
            <a:off x="681905" y="2373396"/>
            <a:ext cx="4333976" cy="343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F09CD3-BBEE-6E34-7DD4-CB947FDF00AA}"/>
              </a:ext>
            </a:extLst>
          </p:cNvPr>
          <p:cNvSpPr/>
          <p:nvPr/>
        </p:nvSpPr>
        <p:spPr bwMode="white">
          <a:xfrm>
            <a:off x="681904" y="3069778"/>
            <a:ext cx="8222408" cy="719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63608A-9827-FE0C-FB6E-22E49DA42DA4}"/>
              </a:ext>
            </a:extLst>
          </p:cNvPr>
          <p:cNvSpPr/>
          <p:nvPr/>
        </p:nvSpPr>
        <p:spPr bwMode="white">
          <a:xfrm>
            <a:off x="986666" y="3460898"/>
            <a:ext cx="219047" cy="257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FDB71B1-8653-B6DF-6152-E091EB7E38A6}"/>
              </a:ext>
            </a:extLst>
          </p:cNvPr>
          <p:cNvSpPr/>
          <p:nvPr/>
        </p:nvSpPr>
        <p:spPr bwMode="white">
          <a:xfrm>
            <a:off x="681904" y="4080964"/>
            <a:ext cx="10310640" cy="1436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B5070C1-3070-E2BB-7387-85FA333CFE31}"/>
              </a:ext>
            </a:extLst>
          </p:cNvPr>
          <p:cNvSpPr/>
          <p:nvPr/>
        </p:nvSpPr>
        <p:spPr bwMode="white">
          <a:xfrm>
            <a:off x="681904" y="5807612"/>
            <a:ext cx="4622008" cy="324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B4B18A1-3C7C-3036-CAF0-8425C7F86D5E}"/>
              </a:ext>
            </a:extLst>
          </p:cNvPr>
          <p:cNvSpPr/>
          <p:nvPr/>
        </p:nvSpPr>
        <p:spPr bwMode="white">
          <a:xfrm>
            <a:off x="5558032" y="1079353"/>
            <a:ext cx="382070" cy="352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FE723FD-8845-646C-F8AE-670D0EE1203F}"/>
              </a:ext>
            </a:extLst>
          </p:cNvPr>
          <p:cNvSpPr/>
          <p:nvPr/>
        </p:nvSpPr>
        <p:spPr bwMode="white">
          <a:xfrm>
            <a:off x="5053976" y="2344778"/>
            <a:ext cx="393952" cy="343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198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3" grpId="0" animBg="1"/>
      <p:bldP spid="19" grpId="0" animBg="1"/>
      <p:bldP spid="2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0ADB9B-A420-7FE6-52C3-5B5C0821BE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47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EADC6E4-F9B9-86EA-7290-04137FFACF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556792"/>
            <a:ext cx="10800000" cy="4050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6B5FA1-CBBF-EED9-216E-FE2EB8CEA15E}"/>
              </a:ext>
            </a:extLst>
          </p:cNvPr>
          <p:cNvSpPr/>
          <p:nvPr/>
        </p:nvSpPr>
        <p:spPr bwMode="white">
          <a:xfrm>
            <a:off x="10581714" y="2385955"/>
            <a:ext cx="285714" cy="304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07F069-22F7-A243-07F9-A82444752393}"/>
              </a:ext>
            </a:extLst>
          </p:cNvPr>
          <p:cNvSpPr/>
          <p:nvPr/>
        </p:nvSpPr>
        <p:spPr bwMode="white">
          <a:xfrm>
            <a:off x="10553142" y="4444568"/>
            <a:ext cx="342857" cy="29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028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B3BD09-6A65-440C-682C-A36489D1B8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13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5607147-ADB9-F86B-32AD-A325FBE66A3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88"/>
          <a:stretch/>
        </p:blipFill>
        <p:spPr>
          <a:xfrm>
            <a:off x="3011956" y="3573016"/>
            <a:ext cx="6168088" cy="3059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366424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190415-5EFC-EA09-F8C0-BDE92DE4A1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599483"/>
            <a:ext cx="10800000" cy="2170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1" name="img_16777215">
            <a:extLst>
              <a:ext uri="{FF2B5EF4-FFF2-40B4-BE49-F238E27FC236}">
                <a16:creationId xmlns:a16="http://schemas.microsoft.com/office/drawing/2014/main" id="{F55678CE-066A-5A87-89B9-99493B7E1DD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88"/>
          <a:stretch/>
        </p:blipFill>
        <p:spPr>
          <a:xfrm>
            <a:off x="3011956" y="3356992"/>
            <a:ext cx="6168088" cy="3059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398979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5A4194-B6D2-DC15-F7C1-D455C0A5D6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29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09E55BC-8C39-8862-2387-CEFF674BD82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88"/>
          <a:stretch/>
        </p:blipFill>
        <p:spPr>
          <a:xfrm>
            <a:off x="3011956" y="3284984"/>
            <a:ext cx="6168088" cy="3059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583279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65B5EE4-DE51-CD8B-9E01-E47A401FF3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38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D9B8595-00E6-8991-9959-A651DDABD572}"/>
              </a:ext>
            </a:extLst>
          </p:cNvPr>
          <p:cNvSpPr/>
          <p:nvPr/>
        </p:nvSpPr>
        <p:spPr bwMode="white">
          <a:xfrm>
            <a:off x="681904" y="999433"/>
            <a:ext cx="10166624" cy="342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7141BCE-0D15-1C5D-99A3-293A0AFEC127}"/>
              </a:ext>
            </a:extLst>
          </p:cNvPr>
          <p:cNvSpPr/>
          <p:nvPr/>
        </p:nvSpPr>
        <p:spPr bwMode="white">
          <a:xfrm>
            <a:off x="681904" y="1666121"/>
            <a:ext cx="1381648" cy="342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90E8E6D-F9D6-2838-9315-5D0EE765E436}"/>
              </a:ext>
            </a:extLst>
          </p:cNvPr>
          <p:cNvSpPr/>
          <p:nvPr/>
        </p:nvSpPr>
        <p:spPr bwMode="white">
          <a:xfrm>
            <a:off x="705714" y="2300280"/>
            <a:ext cx="4719047" cy="1128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EC0CA60-3203-0E56-4FB8-E9DFF979CE48}"/>
              </a:ext>
            </a:extLst>
          </p:cNvPr>
          <p:cNvSpPr/>
          <p:nvPr/>
        </p:nvSpPr>
        <p:spPr bwMode="white">
          <a:xfrm>
            <a:off x="5462857" y="2351857"/>
            <a:ext cx="2142856" cy="1057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A9A28EE-EA0A-0082-A072-54A92B5FE775}"/>
              </a:ext>
            </a:extLst>
          </p:cNvPr>
          <p:cNvSpPr/>
          <p:nvPr/>
        </p:nvSpPr>
        <p:spPr bwMode="white">
          <a:xfrm>
            <a:off x="681904" y="3628088"/>
            <a:ext cx="10038094" cy="10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915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BF9D34-1188-BDDC-74E3-3BC4CA534B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51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981F8C-6D72-01B2-4E0F-7A3317B7F8C9}"/>
              </a:ext>
            </a:extLst>
          </p:cNvPr>
          <p:cNvSpPr/>
          <p:nvPr/>
        </p:nvSpPr>
        <p:spPr bwMode="white">
          <a:xfrm>
            <a:off x="681904" y="904289"/>
            <a:ext cx="8294416" cy="333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26BDEC-9905-D12F-0CB1-F2281A7EE028}"/>
              </a:ext>
            </a:extLst>
          </p:cNvPr>
          <p:cNvSpPr/>
          <p:nvPr/>
        </p:nvSpPr>
        <p:spPr bwMode="white">
          <a:xfrm>
            <a:off x="681904" y="1571830"/>
            <a:ext cx="8726464" cy="314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64D44B-AD33-1628-D47E-AB49557F2B95}"/>
              </a:ext>
            </a:extLst>
          </p:cNvPr>
          <p:cNvSpPr/>
          <p:nvPr/>
        </p:nvSpPr>
        <p:spPr bwMode="white">
          <a:xfrm>
            <a:off x="681904" y="2220298"/>
            <a:ext cx="1957712" cy="324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485BAB-6EE2-74F4-24BD-A69F5E32B5A9}"/>
              </a:ext>
            </a:extLst>
          </p:cNvPr>
          <p:cNvSpPr/>
          <p:nvPr/>
        </p:nvSpPr>
        <p:spPr bwMode="white">
          <a:xfrm>
            <a:off x="681904" y="2868766"/>
            <a:ext cx="3685904" cy="314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AF264B9-0371-1875-BBA5-E988767236DD}"/>
              </a:ext>
            </a:extLst>
          </p:cNvPr>
          <p:cNvSpPr/>
          <p:nvPr/>
        </p:nvSpPr>
        <p:spPr bwMode="white">
          <a:xfrm>
            <a:off x="681904" y="3526770"/>
            <a:ext cx="6998272" cy="333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476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87A858-6CE0-A6DF-D57A-5F3C2CF2FD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7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5425C9-1875-5504-EF26-5DAC71246476}"/>
              </a:ext>
            </a:extLst>
          </p:cNvPr>
          <p:cNvSpPr/>
          <p:nvPr/>
        </p:nvSpPr>
        <p:spPr bwMode="white">
          <a:xfrm>
            <a:off x="681904" y="952048"/>
            <a:ext cx="3253856" cy="286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555BEF-7EF4-172C-2D79-57949C8AC2B0}"/>
              </a:ext>
            </a:extLst>
          </p:cNvPr>
          <p:cNvSpPr/>
          <p:nvPr/>
        </p:nvSpPr>
        <p:spPr bwMode="white">
          <a:xfrm>
            <a:off x="681904" y="1581835"/>
            <a:ext cx="8798472" cy="333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6B56AD-24CD-F057-82CF-835839A901C2}"/>
              </a:ext>
            </a:extLst>
          </p:cNvPr>
          <p:cNvSpPr/>
          <p:nvPr/>
        </p:nvSpPr>
        <p:spPr bwMode="white">
          <a:xfrm>
            <a:off x="681904" y="2249792"/>
            <a:ext cx="9086504" cy="314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7F5660C-996B-54E0-D321-7DAFF3A25E2C}"/>
              </a:ext>
            </a:extLst>
          </p:cNvPr>
          <p:cNvSpPr/>
          <p:nvPr/>
        </p:nvSpPr>
        <p:spPr bwMode="white">
          <a:xfrm>
            <a:off x="681904" y="2898664"/>
            <a:ext cx="2173736" cy="746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A8D00B9-1062-7BC9-7703-199C01998D59}"/>
              </a:ext>
            </a:extLst>
          </p:cNvPr>
          <p:cNvSpPr/>
          <p:nvPr/>
        </p:nvSpPr>
        <p:spPr bwMode="white">
          <a:xfrm>
            <a:off x="681904" y="3986480"/>
            <a:ext cx="4910040" cy="66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9C58064-31D6-BF0F-432D-1034DAE9C6EB}"/>
              </a:ext>
            </a:extLst>
          </p:cNvPr>
          <p:cNvSpPr/>
          <p:nvPr/>
        </p:nvSpPr>
        <p:spPr bwMode="white">
          <a:xfrm>
            <a:off x="681904" y="5007500"/>
            <a:ext cx="6422208" cy="324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742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2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C82C79-2D74-B10F-A1D3-B45782FBC0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60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F62FC7-AD12-CDAF-9A74-4F82D6C76B0D}"/>
              </a:ext>
            </a:extLst>
          </p:cNvPr>
          <p:cNvSpPr/>
          <p:nvPr/>
        </p:nvSpPr>
        <p:spPr bwMode="white">
          <a:xfrm>
            <a:off x="10605714" y="2391533"/>
            <a:ext cx="295238" cy="305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1878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7D827E-EE9A-C7B0-8C77-D208860272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37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1C35B2-3165-9C71-8F70-040900FED711}"/>
              </a:ext>
            </a:extLst>
          </p:cNvPr>
          <p:cNvSpPr/>
          <p:nvPr/>
        </p:nvSpPr>
        <p:spPr bwMode="white">
          <a:xfrm>
            <a:off x="10624761" y="1009133"/>
            <a:ext cx="276190" cy="295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FDA387-7FF3-5243-5ABE-5A678312C77D}"/>
              </a:ext>
            </a:extLst>
          </p:cNvPr>
          <p:cNvSpPr/>
          <p:nvPr/>
        </p:nvSpPr>
        <p:spPr bwMode="white">
          <a:xfrm>
            <a:off x="10605714" y="3545009"/>
            <a:ext cx="295238" cy="295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291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6A4541-DC5D-B811-A9BA-220E1FEA82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66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9E52AF-ADCE-067E-259E-D4428DE8B696}"/>
              </a:ext>
            </a:extLst>
          </p:cNvPr>
          <p:cNvSpPr/>
          <p:nvPr/>
        </p:nvSpPr>
        <p:spPr bwMode="white">
          <a:xfrm>
            <a:off x="10615238" y="1056980"/>
            <a:ext cx="276190" cy="295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E1D229-4B80-E190-4874-7E634B5F6867}"/>
              </a:ext>
            </a:extLst>
          </p:cNvPr>
          <p:cNvSpPr/>
          <p:nvPr/>
        </p:nvSpPr>
        <p:spPr bwMode="white">
          <a:xfrm>
            <a:off x="10605714" y="3575774"/>
            <a:ext cx="295238" cy="295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704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924327-BC5A-ED74-7E63-462B25E925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01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63541D-5D03-EC93-A605-C666C2954E42}"/>
              </a:ext>
            </a:extLst>
          </p:cNvPr>
          <p:cNvSpPr/>
          <p:nvPr/>
        </p:nvSpPr>
        <p:spPr bwMode="white">
          <a:xfrm>
            <a:off x="10577142" y="1733202"/>
            <a:ext cx="342857" cy="295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44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941D92-433B-BA1F-086B-114D1C1F9E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40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365231-2BD6-4521-AA28-2A4EFFD7283C}"/>
              </a:ext>
            </a:extLst>
          </p:cNvPr>
          <p:cNvSpPr/>
          <p:nvPr/>
        </p:nvSpPr>
        <p:spPr bwMode="white">
          <a:xfrm>
            <a:off x="10291428" y="1754101"/>
            <a:ext cx="171428" cy="286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C30892-5754-9292-682D-A6DE2972D2D8}"/>
              </a:ext>
            </a:extLst>
          </p:cNvPr>
          <p:cNvSpPr/>
          <p:nvPr/>
        </p:nvSpPr>
        <p:spPr bwMode="white">
          <a:xfrm>
            <a:off x="5234285" y="3167124"/>
            <a:ext cx="447619" cy="286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1620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A6C013-73F3-A04A-C1E0-A8FDFEF1C4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57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771133-4B43-7818-E7F0-52E2E0451AFA}"/>
              </a:ext>
            </a:extLst>
          </p:cNvPr>
          <p:cNvSpPr/>
          <p:nvPr/>
        </p:nvSpPr>
        <p:spPr bwMode="white">
          <a:xfrm>
            <a:off x="6453333" y="4485288"/>
            <a:ext cx="628571" cy="28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AA1C79-1038-B7E6-44AF-9B4CFF4C9F1E}"/>
              </a:ext>
            </a:extLst>
          </p:cNvPr>
          <p:cNvSpPr/>
          <p:nvPr/>
        </p:nvSpPr>
        <p:spPr bwMode="white">
          <a:xfrm>
            <a:off x="5653333" y="5151982"/>
            <a:ext cx="1590476" cy="342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82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8DA0DB-F8FF-D7B7-67F3-65BDAE383E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09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FF3301-A3C1-65ED-EF34-FED1B03685E4}"/>
              </a:ext>
            </a:extLst>
          </p:cNvPr>
          <p:cNvSpPr/>
          <p:nvPr/>
        </p:nvSpPr>
        <p:spPr bwMode="white">
          <a:xfrm>
            <a:off x="1343472" y="2996952"/>
            <a:ext cx="561662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E7FB0EF-8F30-7569-2DA4-E07B6C7EF43F}"/>
              </a:ext>
            </a:extLst>
          </p:cNvPr>
          <p:cNvSpPr/>
          <p:nvPr/>
        </p:nvSpPr>
        <p:spPr bwMode="white">
          <a:xfrm>
            <a:off x="2639616" y="3701229"/>
            <a:ext cx="23042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3E5AB6B-D845-0620-2E94-B29A2FBA4B01}"/>
              </a:ext>
            </a:extLst>
          </p:cNvPr>
          <p:cNvSpPr/>
          <p:nvPr/>
        </p:nvSpPr>
        <p:spPr bwMode="white">
          <a:xfrm>
            <a:off x="2641615" y="4390892"/>
            <a:ext cx="1222137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慧 余</cp:lastModifiedBy>
  <cp:revision>62</cp:revision>
  <dcterms:created xsi:type="dcterms:W3CDTF">2015-09-16T06:44:00Z</dcterms:created>
  <dcterms:modified xsi:type="dcterms:W3CDTF">2024-08-14T15:19:53Z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