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6" r:id="rId5"/>
    <p:sldId id="308" r:id="rId6"/>
    <p:sldId id="311" r:id="rId7"/>
    <p:sldId id="313" r:id="rId8"/>
    <p:sldId id="315" r:id="rId9"/>
    <p:sldId id="318" r:id="rId10"/>
    <p:sldId id="25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35" autoAdjust="0"/>
    <p:restoredTop sz="94660"/>
  </p:normalViewPr>
  <p:slideViewPr>
    <p:cSldViewPr showGuides="1">
      <p:cViewPr varScale="1">
        <p:scale>
          <a:sx n="90" d="100"/>
          <a:sy n="90" d="100"/>
        </p:scale>
        <p:origin x="84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7" name="yt_shape_1142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1426" name="yt_image_1142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9" name="yt_shape_11429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准确数与近似数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1430" name="yt_shape_11430"/>
          <p:cNvSpPr txBox="1"/>
          <p:nvPr/>
        </p:nvSpPr>
        <p:spPr>
          <a:xfrm>
            <a:off x="540000" y="197159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以下语句中的数据是近似数的是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431" name="yt_table_11431" title="H_149.76"/>
          <p:cNvGraphicFramePr>
            <a:graphicFrameLocks noGrp="1"/>
          </p:cNvGraphicFramePr>
          <p:nvPr/>
        </p:nvGraphicFramePr>
        <p:xfrm>
          <a:off x="540056" y="2450902"/>
          <a:ext cx="5283200" cy="1901952"/>
        </p:xfrm>
        <a:graphic>
          <a:graphicData uri="http://schemas.openxmlformats.org/drawingml/2006/table">
            <a:tbl>
              <a:tblPr/>
              <a:tblGrid>
                <a:gridCol w="52832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七年级上册数学课本共有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页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某同学的体重约是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千克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纳米等于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毫米的一百万分之一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小明收集了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片树叶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36134254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0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33" name="yt_shape_11433"/>
          <p:cNvSpPr txBox="1"/>
          <p:nvPr/>
        </p:nvSpPr>
        <p:spPr>
          <a:xfrm>
            <a:off x="540000" y="444287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一个班有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个人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大门高约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3389" y="43960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准确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88068" y="4396065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  <a:sym typeface="_⨹_1_8b622"/>
              </a:rPr>
              <a:t>近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989" y="4871553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4" name="yt_shape_11434"/>
          <p:cNvSpPr txBox="1"/>
          <p:nvPr/>
        </p:nvSpPr>
        <p:spPr>
          <a:xfrm>
            <a:off x="540000" y="900000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误差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1435" name="yt_shape_11435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在某一次测量课桌的长度时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测量的值为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实际值为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5_cd8cd,isEnd"/>
              </a:rPr>
              <a:t>那么这次测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量的误差是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3" name="yt_shape_17236134255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78908" y="1818116"/>
            <a:ext cx="1465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6" name="yt_shape_11436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精确度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1437" name="yt_shape_11437"/>
          <p:cNvSpPr txBox="1"/>
          <p:nvPr/>
        </p:nvSpPr>
        <p:spPr>
          <a:xfrm>
            <a:off x="540000" y="1389434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由四舍五入法得到的近似数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万精确到的数位是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438" name="yt_table_11438" title="H_74.88"/>
          <p:cNvGraphicFramePr>
            <a:graphicFrameLocks noGrp="1"/>
          </p:cNvGraphicFramePr>
          <p:nvPr/>
        </p:nvGraphicFramePr>
        <p:xfrm>
          <a:off x="540056" y="1868737"/>
          <a:ext cx="4523106" cy="950976"/>
        </p:xfrm>
        <a:graphic>
          <a:graphicData uri="http://schemas.openxmlformats.org/drawingml/2006/table">
            <a:tbl>
              <a:tblPr/>
              <a:tblGrid>
                <a:gridCol w="2880043"/>
                <a:gridCol w="16430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十分位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十位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百位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千位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440" name="yt_shape_11440"/>
          <p:cNvSpPr txBox="1"/>
          <p:nvPr/>
        </p:nvSpPr>
        <p:spPr>
          <a:xfrm>
            <a:off x="540119" y="287029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页练习第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题变式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9_39151"/>
              </a:rPr>
              <a:t>用四舍五入法按括号中的要求对下列各数取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近似值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 spc="15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441" name="yt_shape_11441"/>
          <p:cNvSpPr txBox="1"/>
          <p:nvPr/>
        </p:nvSpPr>
        <p:spPr>
          <a:xfrm>
            <a:off x="540000" y="3813246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4605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11442" name="yt_shape_11442"/>
          <p:cNvSpPr txBox="1"/>
          <p:nvPr/>
        </p:nvSpPr>
        <p:spPr>
          <a:xfrm>
            <a:off x="540000" y="4292549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精确到十分位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11443" name="yt_shape_11443"/>
          <p:cNvSpPr txBox="1"/>
          <p:nvPr/>
        </p:nvSpPr>
        <p:spPr>
          <a:xfrm>
            <a:off x="540000" y="4771852"/>
            <a:ext cx="64120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632400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精确到千位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11444" name="yt_shape_11444"/>
          <p:cNvSpPr txBox="1"/>
          <p:nvPr/>
        </p:nvSpPr>
        <p:spPr>
          <a:xfrm>
            <a:off x="540000" y="5251155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6298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精确到千分位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3" name="yt_shape_172361342560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46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69589" y="376644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1989" y="424574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69589" y="4725046"/>
            <a:ext cx="180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4389" y="520434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630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5" name="yt_shape_11445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近似数的应用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1446" name="yt_shape_11446"/>
          <p:cNvSpPr txBox="1"/>
          <p:nvPr/>
        </p:nvSpPr>
        <p:spPr>
          <a:xfrm>
            <a:off x="540119" y="138943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在国庆阅兵仪式上展现的东风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17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是全球第一款高超音速滑翔弹道导弹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65455,isEnd"/>
              </a:rPr>
              <a:t>，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具备全天候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无依托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强突防的特点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其最快速度可达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km/h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_0cd5f,isEnd"/>
              </a:rPr>
              <a:t>万精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确到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 spc="15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3" name="yt_shape_172361342566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43883" y="2293604"/>
            <a:ext cx="8277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千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7" name="yt_shape_11447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取近似数时忽视小数点的位置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黑体" panose="02010609060101010101" pitchFamily="24" charset="-122"/>
                <a:cs typeface="+mn-cs"/>
              </a:rPr>
              <a:t>取近似数时忽视小数点的位置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48" name="yt_shape_11448"/>
          <p:cNvSpPr txBox="1"/>
          <p:nvPr/>
        </p:nvSpPr>
        <p:spPr>
          <a:xfrm>
            <a:off x="540120" y="14127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某种鲸鱼的体重约为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关于这个近似数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8_3072a"/>
              </a:rPr>
              <a:t>下列说法正确的是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449" name="yt_table_11449" title="H_74.88"/>
          <p:cNvGraphicFramePr>
            <a:graphicFrameLocks noGrp="1"/>
          </p:cNvGraphicFramePr>
          <p:nvPr/>
        </p:nvGraphicFramePr>
        <p:xfrm>
          <a:off x="540056" y="2372211"/>
          <a:ext cx="6944043" cy="950976"/>
        </p:xfrm>
        <a:graphic>
          <a:graphicData uri="http://schemas.openxmlformats.org/drawingml/2006/table">
            <a:tbl>
              <a:tblPr/>
              <a:tblGrid>
                <a:gridCol w="4081780"/>
                <a:gridCol w="28622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它精确到百位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它精确到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它精确到千分位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它精确到千位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59709" y="18414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2" name="yt_shape_1145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1451" name="yt_image_11451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4" name="yt_shape_11454"/>
          <p:cNvSpPr txBox="1"/>
          <p:nvPr/>
        </p:nvSpPr>
        <p:spPr>
          <a:xfrm>
            <a:off x="540000" y="1482165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455" name="yt_table_11455" title="H_149.76"/>
          <p:cNvGraphicFramePr>
            <a:graphicFrameLocks noGrp="1"/>
          </p:cNvGraphicFramePr>
          <p:nvPr/>
        </p:nvGraphicFramePr>
        <p:xfrm>
          <a:off x="540056" y="1961468"/>
          <a:ext cx="4978400" cy="1901952"/>
        </p:xfrm>
        <a:graphic>
          <a:graphicData uri="http://schemas.openxmlformats.org/drawingml/2006/table">
            <a:tbl>
              <a:tblPr/>
              <a:tblGrid>
                <a:gridCol w="49784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精确度相同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9954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精确到百分位为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精确到十分位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万精确到百分位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457" name="yt_shape_11457"/>
          <p:cNvSpPr txBox="1"/>
          <p:nvPr/>
        </p:nvSpPr>
        <p:spPr>
          <a:xfrm>
            <a:off x="540000" y="3913788"/>
            <a:ext cx="94000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精确到十分位的近似数是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458" name="yt_table_11458" title="H_74.88"/>
          <p:cNvGraphicFramePr>
            <a:graphicFrameLocks noGrp="1"/>
          </p:cNvGraphicFramePr>
          <p:nvPr/>
        </p:nvGraphicFramePr>
        <p:xfrm>
          <a:off x="540056" y="4393091"/>
          <a:ext cx="7761606" cy="950976"/>
        </p:xfrm>
        <a:graphic>
          <a:graphicData uri="http://schemas.openxmlformats.org/drawingml/2006/table">
            <a:tbl>
              <a:tblPr/>
              <a:tblGrid>
                <a:gridCol w="4346893"/>
                <a:gridCol w="341471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55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≤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55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≤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55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8789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46289" y="38669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0" name="yt_shape_11460"/>
          <p:cNvSpPr txBox="1"/>
          <p:nvPr/>
        </p:nvSpPr>
        <p:spPr>
          <a:xfrm>
            <a:off x="540000" y="900000"/>
            <a:ext cx="792524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用四舍五入法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按括号中的要求对下列各数取近似数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009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009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6030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精确到百分位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6030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762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精确到百万位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762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精确到百万位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3052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305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1804170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009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2755146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6030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3706122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762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4657098"/>
            <a:ext cx="663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3052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69" name="yt_shape_11469"/>
          <p:cNvSpPr txBox="1"/>
          <p:nvPr/>
        </p:nvSpPr>
        <p:spPr>
          <a:xfrm>
            <a:off x="540000" y="5229200"/>
            <a:ext cx="10002738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名师点睛</a:t>
            </a:r>
            <a:endParaRPr lang="zh-CN" altLang="zh-CN" sz="2400" b="1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取近似数的方法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通常用四舍五入法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特殊情况下用进一法、去尾法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1575</Words>
  <Application>WPS 演示</Application>
  <PresentationFormat>宽屏</PresentationFormat>
  <Paragraphs>138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Finished</vt:lpstr>
      <vt:lpstr>Segoe Print</vt:lpstr>
      <vt:lpstr>黑体</vt:lpstr>
      <vt:lpstr>楷体</vt:lpstr>
      <vt:lpstr>W:6.005039,H:37.44</vt:lpstr>
      <vt:lpstr>,isEnd</vt:lpstr>
      <vt:lpstr>_⨹_1_8b622</vt:lpstr>
      <vt:lpstr>_⨹_5_cd8cd,isEnd</vt:lpstr>
      <vt:lpstr>_⨹_19_39151</vt:lpstr>
      <vt:lpstr>_⨹_1_65455,isEnd</vt:lpstr>
      <vt:lpstr>_⨹_2_0cd5f,isEnd</vt:lpstr>
      <vt:lpstr>_⨹_8_3072a</vt:lpstr>
      <vt:lpstr>微软雅黑</vt:lpstr>
      <vt:lpstr>Arial Unicode MS</vt:lpstr>
      <vt:lpstr>Calibri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Administrator</cp:lastModifiedBy>
  <cp:revision>13</cp:revision>
  <dcterms:created xsi:type="dcterms:W3CDTF">2024-08-14T05:26:00Z</dcterms:created>
  <dcterms:modified xsi:type="dcterms:W3CDTF">2025-06-20T06:38:41Z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A3D2DAF13E044C67A5AECFA2661B8942_13</vt:lpwstr>
  </property>
</Properties>
</file>