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2871470"/>
            <a:ext cx="673417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620354"/>
            <a:ext cx="10800000" cy="352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359785" y="3971290"/>
            <a:ext cx="5074920" cy="288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7329"/>
            <a:ext cx="10800000" cy="359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1428" y="1805339"/>
            <a:ext cx="409523" cy="4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952" y="3549400"/>
            <a:ext cx="1552380" cy="4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215640" y="4004945"/>
            <a:ext cx="4316095" cy="245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914099"/>
            <a:ext cx="323809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8640"/>
            <a:ext cx="8434070" cy="195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1916430"/>
            <a:ext cx="5194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2060575"/>
            <a:ext cx="8434070" cy="47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73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7305" y="1954655"/>
            <a:ext cx="356455" cy="36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7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5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91014"/>
            <a:ext cx="409523" cy="37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3140710"/>
            <a:ext cx="499110" cy="312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834"/>
            <a:ext cx="10800000" cy="37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254"/>
            <a:ext cx="10800000" cy="584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844675"/>
            <a:ext cx="499110" cy="31203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548640"/>
            <a:ext cx="9686290" cy="393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215640" y="3500755"/>
            <a:ext cx="556895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0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8405" y="1838960"/>
            <a:ext cx="291973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9"/>
          <a:stretch>
            <a:fillRect/>
          </a:stretch>
        </p:blipFill>
        <p:spPr>
          <a:xfrm>
            <a:off x="3143885" y="3068955"/>
            <a:ext cx="556895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499"/>
            <a:ext cx="10800000" cy="44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940" y="1739900"/>
            <a:ext cx="295465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96" y="2784175"/>
            <a:ext cx="1066666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9529" y="3727325"/>
            <a:ext cx="1057141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2024-08-20T14:25:26Z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