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7" r:id="rId19"/>
    <p:sldId id="326" r:id="rId20"/>
    <p:sldId id="325" r:id="rId21"/>
    <p:sldId id="370" r:id="rId22"/>
    <p:sldId id="372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0995" y="2895600"/>
            <a:ext cx="64293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237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4579" y="1905986"/>
            <a:ext cx="318524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67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37439" y="2804507"/>
            <a:ext cx="338214" cy="29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53773"/>
            <a:ext cx="333333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0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032458"/>
            <a:ext cx="409523" cy="37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1030"/>
            <a:ext cx="10156190" cy="455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056505"/>
            <a:ext cx="10156190" cy="180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922909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220845"/>
            <a:ext cx="8377555" cy="259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209"/>
            <a:ext cx="10800000" cy="396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4285" y="1847953"/>
            <a:ext cx="304761" cy="36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838427"/>
            <a:ext cx="304761" cy="3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8571" y="3695998"/>
            <a:ext cx="1057142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238" y="3686472"/>
            <a:ext cx="1047619" cy="4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4293235"/>
            <a:ext cx="751014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1991716"/>
            <a:ext cx="1038095" cy="4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2955121"/>
            <a:ext cx="1019047" cy="4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2945582"/>
            <a:ext cx="1066666" cy="44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3789045"/>
            <a:ext cx="751014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0476" y="1037533"/>
            <a:ext cx="476190" cy="4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2535" y="1816100"/>
            <a:ext cx="100457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9523" y="2923347"/>
            <a:ext cx="1038095" cy="47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2380" y="3856729"/>
            <a:ext cx="1066666" cy="50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361815"/>
            <a:ext cx="751014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4285" y="3533928"/>
            <a:ext cx="647619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8095" y="3991268"/>
            <a:ext cx="647618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5238" y="5830157"/>
            <a:ext cx="1104761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9523" y="5839685"/>
            <a:ext cx="1095238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254"/>
            <a:ext cx="4881600" cy="436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45" y="692744"/>
            <a:ext cx="48813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644"/>
            <a:ext cx="3834000" cy="392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145" y="908644"/>
            <a:ext cx="38332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37623" y="3063062"/>
            <a:ext cx="223099" cy="22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7623" y="4446354"/>
            <a:ext cx="223099" cy="22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1426" y="5846557"/>
            <a:ext cx="189296" cy="16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15238" y="1505472"/>
            <a:ext cx="771428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1505472"/>
            <a:ext cx="761904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2116153"/>
            <a:ext cx="676190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333" y="2116153"/>
            <a:ext cx="752380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333" y="2745917"/>
            <a:ext cx="790475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190" y="3337513"/>
            <a:ext cx="1104761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9523" y="3347055"/>
            <a:ext cx="752380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3809" y="3337513"/>
            <a:ext cx="752380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10476" y="3938652"/>
            <a:ext cx="771428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72380" y="3938652"/>
            <a:ext cx="780953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2380" y="4549332"/>
            <a:ext cx="780952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62857" y="4558874"/>
            <a:ext cx="1161904" cy="34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10476" y="5160013"/>
            <a:ext cx="1066666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6666" y="2383966"/>
            <a:ext cx="638095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2851710"/>
            <a:ext cx="609523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428" y="3013989"/>
            <a:ext cx="657142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0476" y="3329001"/>
            <a:ext cx="561904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7619" y="3300364"/>
            <a:ext cx="638095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8571" y="3615375"/>
            <a:ext cx="914285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4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2689592"/>
            <a:ext cx="276190" cy="25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037809"/>
            <a:ext cx="257142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57366"/>
            <a:ext cx="352380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7098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0043" y="2749462"/>
            <a:ext cx="414041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962187"/>
            <a:ext cx="371428" cy="37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