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7" r:id="rId19"/>
    <p:sldId id="326" r:id="rId20"/>
    <p:sldId id="325" r:id="rId21"/>
    <p:sldId id="372" r:id="rId22"/>
    <p:sldId id="37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5" y="2880995"/>
            <a:ext cx="4667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1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04526"/>
            <a:ext cx="371428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011781"/>
            <a:ext cx="409523" cy="38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350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1617" y="3482570"/>
            <a:ext cx="271956" cy="29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33037"/>
            <a:ext cx="409523" cy="3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18524"/>
            <a:ext cx="361904" cy="3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789045"/>
            <a:ext cx="8596630" cy="2927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905108"/>
            <a:ext cx="1047619" cy="4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380" y="2743920"/>
            <a:ext cx="2104762" cy="4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91428" y="3639922"/>
            <a:ext cx="1038095" cy="4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4220845"/>
            <a:ext cx="6946265" cy="2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1980759"/>
            <a:ext cx="1047619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761" y="1971232"/>
            <a:ext cx="1038095" cy="4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333" y="2828658"/>
            <a:ext cx="2133332" cy="4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615" y="3530600"/>
            <a:ext cx="90335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2857" y="4572090"/>
            <a:ext cx="5323809" cy="48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48505" y="1805305"/>
            <a:ext cx="594677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841304"/>
            <a:ext cx="1800000" cy="46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1904" y="4345880"/>
            <a:ext cx="400001" cy="31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5003696"/>
            <a:ext cx="361904" cy="27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66" y="5594776"/>
            <a:ext cx="1514285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095" y="5594776"/>
            <a:ext cx="723809" cy="343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040000" cy="558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10" y="692744"/>
            <a:ext cx="5040000" cy="5897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4523740" cy="272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429000"/>
            <a:ext cx="4523740" cy="327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55" y="836254"/>
            <a:ext cx="4525200" cy="467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24695" y="2276475"/>
            <a:ext cx="41402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695" y="3573145"/>
            <a:ext cx="39433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24695" y="4819015"/>
            <a:ext cx="41402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001906"/>
            <a:ext cx="1047619" cy="33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1" y="2937214"/>
            <a:ext cx="1485714" cy="34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523" y="3252165"/>
            <a:ext cx="1390476" cy="334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39524"/>
            <a:ext cx="10800000" cy="267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86666" y="5572646"/>
            <a:ext cx="314285" cy="32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5714" y="5887933"/>
            <a:ext cx="733333" cy="33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0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1619590"/>
            <a:ext cx="733333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9523" y="1619590"/>
            <a:ext cx="1504761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7142" y="2258586"/>
            <a:ext cx="380952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523" y="2239512"/>
            <a:ext cx="752380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8571" y="2859433"/>
            <a:ext cx="1095238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2380" y="3479355"/>
            <a:ext cx="1114285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9255" y="4090035"/>
            <a:ext cx="84664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4285" y="4890868"/>
            <a:ext cx="380952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81904" y="5548939"/>
            <a:ext cx="695238" cy="2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3318851"/>
            <a:ext cx="276190" cy="27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787753"/>
            <a:ext cx="323809" cy="37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162885"/>
            <a:ext cx="352380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104329"/>
            <a:ext cx="361904" cy="3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