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28" r:id="rId19"/>
    <p:sldId id="327" r:id="rId20"/>
    <p:sldId id="326" r:id="rId21"/>
    <p:sldId id="325" r:id="rId22"/>
    <p:sldId id="374" r:id="rId23"/>
    <p:sldId id="376" r:id="rId24"/>
    <p:sldId id="37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145" y="2880995"/>
            <a:ext cx="47910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01465"/>
            <a:ext cx="352380" cy="38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39047" y="3381526"/>
            <a:ext cx="323809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904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1243" y="1952999"/>
            <a:ext cx="314520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44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1030"/>
            <a:ext cx="8515985" cy="370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4004945"/>
            <a:ext cx="6548755" cy="264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30" y="692785"/>
            <a:ext cx="8562340" cy="389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4341495"/>
            <a:ext cx="6220460" cy="251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6" t="-2287" r="45867" b="2287"/>
          <a:stretch>
            <a:fillRect/>
          </a:stretch>
        </p:blipFill>
        <p:spPr>
          <a:xfrm>
            <a:off x="7031990" y="4341495"/>
            <a:ext cx="3269615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0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66" y="1948070"/>
            <a:ext cx="5257142" cy="46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2924810"/>
            <a:ext cx="6220460" cy="251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6" t="-2287" r="45867" b="2287"/>
          <a:stretch>
            <a:fillRect/>
          </a:stretch>
        </p:blipFill>
        <p:spPr>
          <a:xfrm>
            <a:off x="6887845" y="2924810"/>
            <a:ext cx="3269615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4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9523" y="1219425"/>
            <a:ext cx="1038095" cy="42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2221857"/>
            <a:ext cx="409523" cy="35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3333" y="3186102"/>
            <a:ext cx="485714" cy="46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789045"/>
            <a:ext cx="6220460" cy="251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6" t="-2287" r="45867" b="2287"/>
          <a:stretch>
            <a:fillRect/>
          </a:stretch>
        </p:blipFill>
        <p:spPr>
          <a:xfrm>
            <a:off x="7031990" y="3789045"/>
            <a:ext cx="3269615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44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1171986"/>
            <a:ext cx="371427" cy="353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2380" y="2165727"/>
            <a:ext cx="409523" cy="36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068955"/>
            <a:ext cx="6220460" cy="251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6" t="-2287" r="45867" b="2287"/>
          <a:stretch>
            <a:fillRect/>
          </a:stretch>
        </p:blipFill>
        <p:spPr>
          <a:xfrm>
            <a:off x="7031990" y="3068955"/>
            <a:ext cx="3269615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5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05714" y="2564910"/>
            <a:ext cx="676190" cy="34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6666" y="3194779"/>
            <a:ext cx="380952" cy="30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9523" y="3824649"/>
            <a:ext cx="247619" cy="334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10476" y="4444974"/>
            <a:ext cx="676190" cy="34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744"/>
            <a:ext cx="10800000" cy="388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75040" y="2825750"/>
            <a:ext cx="121539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4341495"/>
            <a:ext cx="6220460" cy="251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6" t="-2287" r="45867" b="2287"/>
          <a:stretch>
            <a:fillRect/>
          </a:stretch>
        </p:blipFill>
        <p:spPr>
          <a:xfrm>
            <a:off x="7031990" y="4341495"/>
            <a:ext cx="3269615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85479"/>
            <a:ext cx="5400000" cy="4886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00" y="1268689"/>
            <a:ext cx="5400000" cy="4726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5400000" cy="5696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00" y="764499"/>
            <a:ext cx="5400000" cy="3694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51721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638774"/>
            <a:ext cx="761904" cy="33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2277856"/>
            <a:ext cx="342857" cy="31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2857" y="2897861"/>
            <a:ext cx="676190" cy="34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5238" y="4137871"/>
            <a:ext cx="1514285" cy="33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8095" y="4776953"/>
            <a:ext cx="742857" cy="34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5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6666" y="1619741"/>
            <a:ext cx="752380" cy="33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1619741"/>
            <a:ext cx="761904" cy="33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2380" y="2249319"/>
            <a:ext cx="1104761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8571" y="2878898"/>
            <a:ext cx="714285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1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3299861"/>
            <a:ext cx="276190" cy="26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3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1028853"/>
            <a:ext cx="266666" cy="26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1638145"/>
            <a:ext cx="266666" cy="276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289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6992" y="2789837"/>
            <a:ext cx="323961" cy="35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81286"/>
            <a:ext cx="361904" cy="3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