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7" r:id="rId5"/>
    <p:sldId id="366" r:id="rId6"/>
    <p:sldId id="365" r:id="rId7"/>
    <p:sldId id="363" r:id="rId8"/>
    <p:sldId id="362" r:id="rId9"/>
    <p:sldId id="359" r:id="rId10"/>
    <p:sldId id="358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6" r:id="rId21"/>
    <p:sldId id="345" r:id="rId22"/>
    <p:sldId id="343" r:id="rId23"/>
    <p:sldId id="342" r:id="rId24"/>
    <p:sldId id="341" r:id="rId25"/>
    <p:sldId id="340" r:id="rId26"/>
    <p:sldId id="337" r:id="rId27"/>
    <p:sldId id="336" r:id="rId28"/>
    <p:sldId id="335" r:id="rId29"/>
    <p:sldId id="332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49"/>
          <a:stretch>
            <a:fillRect/>
          </a:stretch>
        </p:blipFill>
        <p:spPr>
          <a:xfrm>
            <a:off x="1703705" y="2853055"/>
            <a:ext cx="8688795" cy="1108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047316"/>
            <a:ext cx="266666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01295"/>
            <a:ext cx="295238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047749"/>
            <a:ext cx="342857" cy="29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76434"/>
            <a:ext cx="10800000" cy="218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3251873"/>
            <a:ext cx="266666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799915"/>
            <a:ext cx="342857" cy="29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81671"/>
            <a:ext cx="266666" cy="29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533989"/>
            <a:ext cx="285714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536094"/>
            <a:ext cx="266666" cy="29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57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99862"/>
            <a:ext cx="295238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2348824"/>
            <a:ext cx="10800000" cy="146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3192391"/>
            <a:ext cx="276190" cy="2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53911"/>
            <a:ext cx="266666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924769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980929"/>
            <a:ext cx="285714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095" y="961813"/>
            <a:ext cx="1542857" cy="37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1697790"/>
            <a:ext cx="447619" cy="39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0000" y="2462442"/>
            <a:ext cx="1657142" cy="36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8"/>
          <a:stretch>
            <a:fillRect/>
          </a:stretch>
        </p:blipFill>
        <p:spPr>
          <a:xfrm>
            <a:off x="2783840" y="2996565"/>
            <a:ext cx="6552655" cy="365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2476355"/>
            <a:ext cx="2580952" cy="3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3229072"/>
            <a:ext cx="1590476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49"/>
          <a:stretch>
            <a:fillRect/>
          </a:stretch>
        </p:blipFill>
        <p:spPr>
          <a:xfrm>
            <a:off x="4079875" y="3743325"/>
            <a:ext cx="3646805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1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1799897"/>
            <a:ext cx="447619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1809426"/>
            <a:ext cx="828571" cy="352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/>
          <a:stretch>
            <a:fillRect/>
          </a:stretch>
        </p:blipFill>
        <p:spPr>
          <a:xfrm>
            <a:off x="2279740" y="3028950"/>
            <a:ext cx="7703730" cy="365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45" y="981034"/>
            <a:ext cx="10800000" cy="222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02"/>
          <a:stretch>
            <a:fillRect/>
          </a:stretch>
        </p:blipFill>
        <p:spPr>
          <a:xfrm>
            <a:off x="767715" y="3452495"/>
            <a:ext cx="5803900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6744335" y="3644900"/>
            <a:ext cx="5149850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999631"/>
            <a:ext cx="419048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1743374"/>
            <a:ext cx="419047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7142" y="3192720"/>
            <a:ext cx="1666666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06"/>
          <a:stretch>
            <a:fillRect/>
          </a:stretch>
        </p:blipFill>
        <p:spPr>
          <a:xfrm>
            <a:off x="4512310" y="4364990"/>
            <a:ext cx="3744595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047668"/>
            <a:ext cx="1238095" cy="33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2528048"/>
            <a:ext cx="228571" cy="33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904" y="3263463"/>
            <a:ext cx="257142" cy="29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5" r="19102"/>
          <a:stretch>
            <a:fillRect/>
          </a:stretch>
        </p:blipFill>
        <p:spPr>
          <a:xfrm>
            <a:off x="2423160" y="3812540"/>
            <a:ext cx="2059940" cy="226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4655820" y="4004945"/>
            <a:ext cx="5149850" cy="201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0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556344"/>
            <a:ext cx="10800000" cy="358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085039"/>
            <a:ext cx="10800000" cy="154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5280" y="5304253"/>
            <a:ext cx="876190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099"/>
            <a:ext cx="10800000" cy="284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793195"/>
            <a:ext cx="276190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4079875"/>
            <a:ext cx="7498715" cy="249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428959"/>
            <a:ext cx="10800000" cy="69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028469"/>
            <a:ext cx="447619" cy="39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619" y="1047561"/>
            <a:ext cx="819047" cy="35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1782618"/>
            <a:ext cx="1266666" cy="36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952" y="3252732"/>
            <a:ext cx="438095" cy="38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48571" y="3262278"/>
            <a:ext cx="390476" cy="35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3987789"/>
            <a:ext cx="790476" cy="37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17328"/>
          <a:stretch>
            <a:fillRect/>
          </a:stretch>
        </p:blipFill>
        <p:spPr>
          <a:xfrm>
            <a:off x="4224020" y="3716655"/>
            <a:ext cx="3168015" cy="282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52718"/>
            <a:ext cx="295238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3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008987"/>
            <a:ext cx="1619047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380" y="1761521"/>
            <a:ext cx="1285714" cy="35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485477"/>
            <a:ext cx="4542857" cy="3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619" y="3990543"/>
            <a:ext cx="790476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1723439"/>
            <a:ext cx="4114284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7619" y="3209490"/>
            <a:ext cx="752380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81349"/>
            <a:ext cx="295238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056764"/>
            <a:ext cx="276190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06454"/>
            <a:ext cx="10800000" cy="213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672386" y="3916176"/>
            <a:ext cx="295238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85619"/>
            <a:ext cx="295238" cy="29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3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484589"/>
            <a:ext cx="10800000" cy="225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1479" y="1799255"/>
            <a:ext cx="266666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04"/>
            <a:ext cx="10800000" cy="288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43809" y="4734007"/>
            <a:ext cx="27619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21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7604" y="2495044"/>
            <a:ext cx="295024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809133"/>
            <a:ext cx="295238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