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1" r:id="rId8"/>
    <p:sldId id="340" r:id="rId9"/>
    <p:sldId id="339" r:id="rId10"/>
    <p:sldId id="338" r:id="rId11"/>
    <p:sldId id="335" r:id="rId12"/>
    <p:sldId id="332" r:id="rId13"/>
    <p:sldId id="331" r:id="rId14"/>
    <p:sldId id="330" r:id="rId15"/>
    <p:sldId id="328" r:id="rId16"/>
    <p:sldId id="327" r:id="rId17"/>
    <p:sldId id="326" r:id="rId18"/>
    <p:sldId id="325" r:id="rId19"/>
    <p:sldId id="376" r:id="rId20"/>
    <p:sldId id="378" r:id="rId21"/>
    <p:sldId id="379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5395" y="2933700"/>
            <a:ext cx="46005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55" y="540344"/>
            <a:ext cx="10800000" cy="583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86935" y="3781048"/>
            <a:ext cx="361904" cy="38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23" b="-1082"/>
          <a:stretch>
            <a:fillRect/>
          </a:stretch>
        </p:blipFill>
        <p:spPr>
          <a:xfrm>
            <a:off x="8112125" y="4220845"/>
            <a:ext cx="3335020" cy="2437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0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7142" y="1162028"/>
            <a:ext cx="409523" cy="33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4761" y="2192749"/>
            <a:ext cx="409523" cy="41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6666" y="4330541"/>
            <a:ext cx="400000" cy="362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76885"/>
            <a:ext cx="9575165" cy="502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4293235"/>
            <a:ext cx="5913755" cy="248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0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860800"/>
            <a:ext cx="5913755" cy="248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1904" y="3313859"/>
            <a:ext cx="314285" cy="3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095" y="3266237"/>
            <a:ext cx="2447619" cy="476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342491"/>
            <a:ext cx="800000" cy="4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4076700"/>
            <a:ext cx="5913755" cy="248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91690" y="1802130"/>
            <a:ext cx="834898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1140" y="2845435"/>
            <a:ext cx="459740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3933190"/>
            <a:ext cx="5913755" cy="248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7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6430" y="1927860"/>
            <a:ext cx="732472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1428" y="3234792"/>
            <a:ext cx="1533333" cy="46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692744"/>
            <a:ext cx="5760000" cy="576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10" y="1484589"/>
            <a:ext cx="5760000" cy="4961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412875"/>
            <a:ext cx="7451725" cy="366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2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5714" y="3676215"/>
            <a:ext cx="1076190" cy="33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5238" y="4276341"/>
            <a:ext cx="1085714" cy="33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39047" y="4933622"/>
            <a:ext cx="390476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34285" y="4933622"/>
            <a:ext cx="361904" cy="2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780800" cy="5114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00" y="836254"/>
            <a:ext cx="47814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5150" y="3050991"/>
            <a:ext cx="278287" cy="282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7314" y="4881841"/>
            <a:ext cx="236122" cy="20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6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24761" y="2755085"/>
            <a:ext cx="714285" cy="3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7142" y="3356108"/>
            <a:ext cx="1104761" cy="34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4761" y="4014370"/>
            <a:ext cx="371428" cy="2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91428" y="4014370"/>
            <a:ext cx="380952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3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8571" y="1571930"/>
            <a:ext cx="752379" cy="343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000" y="2191874"/>
            <a:ext cx="1123809" cy="33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4761" y="2792742"/>
            <a:ext cx="714285" cy="33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7619" y="2792742"/>
            <a:ext cx="1114285" cy="33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8095" y="3403148"/>
            <a:ext cx="771428" cy="32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72380" y="4023091"/>
            <a:ext cx="409523" cy="31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05714" y="4013553"/>
            <a:ext cx="761904" cy="32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3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39047" y="3270166"/>
            <a:ext cx="276190" cy="27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869139"/>
            <a:ext cx="10800000" cy="181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767625" y="5060097"/>
            <a:ext cx="266666" cy="27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3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752297"/>
            <a:ext cx="314285" cy="26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1047327"/>
            <a:ext cx="323809" cy="37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740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11460" y="4605814"/>
            <a:ext cx="286281" cy="31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60" y="756244"/>
            <a:ext cx="10800000" cy="301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2340" y="3009465"/>
            <a:ext cx="361904" cy="38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9"/>
          <a:stretch>
            <a:fillRect/>
          </a:stretch>
        </p:blipFill>
        <p:spPr>
          <a:xfrm>
            <a:off x="9232265" y="3500755"/>
            <a:ext cx="2287905" cy="301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85" y="3573104"/>
            <a:ext cx="10800000" cy="1933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2024-08-20T14:01:17Z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