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3" r:id="rId5"/>
    <p:sldId id="342" r:id="rId6"/>
    <p:sldId id="341" r:id="rId7"/>
    <p:sldId id="339" r:id="rId8"/>
    <p:sldId id="338" r:id="rId9"/>
    <p:sldId id="337" r:id="rId10"/>
    <p:sldId id="335" r:id="rId11"/>
    <p:sldId id="334" r:id="rId12"/>
    <p:sldId id="332" r:id="rId13"/>
    <p:sldId id="331" r:id="rId14"/>
    <p:sldId id="330" r:id="rId15"/>
    <p:sldId id="329" r:id="rId16"/>
    <p:sldId id="327" r:id="rId17"/>
    <p:sldId id="326" r:id="rId18"/>
    <p:sldId id="325" r:id="rId19"/>
    <p:sldId id="372" r:id="rId20"/>
    <p:sldId id="373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340485"/>
            <a:ext cx="9410700" cy="1171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708910"/>
            <a:ext cx="10706100" cy="3552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/>
          <a:stretch>
            <a:fillRect/>
          </a:stretch>
        </p:blipFill>
        <p:spPr>
          <a:xfrm>
            <a:off x="720090" y="1772961"/>
            <a:ext cx="10079990" cy="408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80550" y="2636520"/>
            <a:ext cx="73533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876884"/>
            <a:ext cx="10080000" cy="81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128"/>
          <a:stretch>
            <a:fillRect/>
          </a:stretch>
        </p:blipFill>
        <p:spPr>
          <a:xfrm>
            <a:off x="720090" y="620395"/>
            <a:ext cx="10079990" cy="12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888664"/>
            <a:ext cx="333333" cy="3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2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917691"/>
            <a:ext cx="323809" cy="37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599"/>
            <a:ext cx="10800000" cy="3117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665855"/>
            <a:ext cx="8135620" cy="284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8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573145"/>
            <a:ext cx="8135620" cy="284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11464"/>
            <a:ext cx="10800000" cy="4565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55990" y="760730"/>
            <a:ext cx="146494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7094" y="1793260"/>
            <a:ext cx="1066666" cy="4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9951" y="2689138"/>
            <a:ext cx="2114285" cy="4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6805" y="3467100"/>
            <a:ext cx="437070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54320" y="4359275"/>
            <a:ext cx="126174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59"/>
          <a:stretch>
            <a:fillRect/>
          </a:stretch>
        </p:blipFill>
        <p:spPr>
          <a:xfrm>
            <a:off x="7104380" y="4359275"/>
            <a:ext cx="4824730" cy="188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7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1953770"/>
            <a:ext cx="1047619" cy="42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04" y="2888732"/>
            <a:ext cx="314285" cy="35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0952" y="3737831"/>
            <a:ext cx="1580952" cy="47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0350" y="3547745"/>
            <a:ext cx="128333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8245" y="4475480"/>
            <a:ext cx="357124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59"/>
          <a:stretch>
            <a:fillRect/>
          </a:stretch>
        </p:blipFill>
        <p:spPr>
          <a:xfrm>
            <a:off x="6960235" y="4436745"/>
            <a:ext cx="4824730" cy="188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0476" y="1161862"/>
            <a:ext cx="409523" cy="35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571" y="2077600"/>
            <a:ext cx="400000" cy="33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59"/>
          <a:stretch>
            <a:fillRect/>
          </a:stretch>
        </p:blipFill>
        <p:spPr>
          <a:xfrm>
            <a:off x="3359785" y="4076700"/>
            <a:ext cx="4824730" cy="188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860000" cy="5856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00" y="1772879"/>
            <a:ext cx="4860000" cy="482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644"/>
            <a:ext cx="5760000" cy="4208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00" y="908644"/>
            <a:ext cx="57588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987691" y="4292269"/>
            <a:ext cx="284389" cy="2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87691" y="6009485"/>
            <a:ext cx="284389" cy="2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609"/>
            <a:ext cx="10800000" cy="2919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58095" y="3149967"/>
            <a:ext cx="380952" cy="30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500714"/>
            <a:ext cx="10800000" cy="343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861003" y="3634272"/>
            <a:ext cx="1523809" cy="33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1955" y="4969855"/>
            <a:ext cx="733333" cy="34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1955" y="5647186"/>
            <a:ext cx="1504761" cy="34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5765" y="5666266"/>
            <a:ext cx="380952" cy="3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65765" y="6324517"/>
            <a:ext cx="1095238" cy="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9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62857" y="2466788"/>
            <a:ext cx="752380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095" y="2790734"/>
            <a:ext cx="733333" cy="34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81904" y="3143265"/>
            <a:ext cx="361905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0476" y="3467211"/>
            <a:ext cx="1104761" cy="33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523" y="1095011"/>
            <a:ext cx="723809" cy="34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000" y="1772077"/>
            <a:ext cx="1047619" cy="33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6190" y="2849662"/>
            <a:ext cx="752380" cy="33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9523" y="2859199"/>
            <a:ext cx="1123809" cy="32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7619" y="4594778"/>
            <a:ext cx="742857" cy="34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1904" y="5271845"/>
            <a:ext cx="380952" cy="34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48571" y="5271845"/>
            <a:ext cx="761904" cy="33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0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3284855"/>
            <a:ext cx="7458075" cy="306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31990" y="4509135"/>
            <a:ext cx="54292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009673"/>
            <a:ext cx="352380" cy="38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6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12099"/>
            <a:ext cx="10800000" cy="367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8721" y="3746544"/>
            <a:ext cx="352380" cy="38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93"/>
          <a:stretch>
            <a:fillRect/>
          </a:stretch>
        </p:blipFill>
        <p:spPr>
          <a:xfrm>
            <a:off x="1127760" y="3213100"/>
            <a:ext cx="5400765" cy="379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7"/>
          <a:stretch>
            <a:fillRect/>
          </a:stretch>
        </p:blipFill>
        <p:spPr>
          <a:xfrm>
            <a:off x="6096000" y="3639820"/>
            <a:ext cx="4010660" cy="281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0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95755"/>
            <a:ext cx="371428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