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4" r:id="rId5"/>
    <p:sldId id="343" r:id="rId6"/>
    <p:sldId id="342" r:id="rId7"/>
    <p:sldId id="341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7" r:id="rId19"/>
    <p:sldId id="326" r:id="rId20"/>
    <p:sldId id="325" r:id="rId21"/>
    <p:sldId id="374" r:id="rId22"/>
    <p:sldId id="376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5395" y="2886075"/>
            <a:ext cx="460057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123825"/>
            <a:ext cx="419047" cy="37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2857" y="1019097"/>
            <a:ext cx="419048" cy="38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9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40939"/>
            <a:ext cx="352380" cy="382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132924"/>
            <a:ext cx="9000000" cy="467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20354"/>
            <a:ext cx="9000000" cy="1549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1484630"/>
            <a:ext cx="52705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5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132953"/>
            <a:ext cx="352380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98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5238" y="1066892"/>
            <a:ext cx="2066666" cy="47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18"/>
          <a:stretch>
            <a:fillRect/>
          </a:stretch>
        </p:blipFill>
        <p:spPr>
          <a:xfrm>
            <a:off x="2639695" y="1916430"/>
            <a:ext cx="7104470" cy="447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0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180" y="1824990"/>
            <a:ext cx="17538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280" y="4618355"/>
            <a:ext cx="126555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0345" y="1844675"/>
            <a:ext cx="122618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285" y="5842846"/>
            <a:ext cx="2076191" cy="46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9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43809" y="2477988"/>
            <a:ext cx="1095238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952" y="2497063"/>
            <a:ext cx="771428" cy="31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1428" y="3097927"/>
            <a:ext cx="1476190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8095" y="3698790"/>
            <a:ext cx="771428" cy="34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62857" y="4318729"/>
            <a:ext cx="342857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796749"/>
            <a:ext cx="10800000" cy="193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861003" y="4978128"/>
            <a:ext cx="704761" cy="30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08622" y="5579544"/>
            <a:ext cx="780952" cy="33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46717" y="6200052"/>
            <a:ext cx="742857" cy="30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536000" cy="585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10" y="2630764"/>
            <a:ext cx="4536000" cy="3606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140000" cy="593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810" y="836254"/>
            <a:ext cx="4140000" cy="4649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24695" y="2276475"/>
            <a:ext cx="42481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6450" y="3500755"/>
            <a:ext cx="35877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0" y="4725035"/>
            <a:ext cx="35369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0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2116127"/>
            <a:ext cx="771428" cy="30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761" y="2717254"/>
            <a:ext cx="723809" cy="33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6190" y="2707712"/>
            <a:ext cx="761904" cy="35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571" y="2717254"/>
            <a:ext cx="1057141" cy="33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9047" y="3327922"/>
            <a:ext cx="1104761" cy="32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6666" y="5150385"/>
            <a:ext cx="352380" cy="33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96190" y="5159927"/>
            <a:ext cx="400000" cy="33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34285" y="5159927"/>
            <a:ext cx="380952" cy="31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9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1428" y="1590738"/>
            <a:ext cx="771428" cy="34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24761" y="1590738"/>
            <a:ext cx="780952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4285" y="2200929"/>
            <a:ext cx="685714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9047" y="2670126"/>
            <a:ext cx="266666" cy="27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5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0000" y="1018842"/>
            <a:ext cx="257142" cy="26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1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10476" y="1047270"/>
            <a:ext cx="276190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708910"/>
            <a:ext cx="7765415" cy="1360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740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7990" y="5325127"/>
            <a:ext cx="367601" cy="33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77171"/>
            <a:ext cx="352380" cy="38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