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  <p:sldId id="370" r:id="rId23"/>
    <p:sldId id="371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445" y="2924175"/>
            <a:ext cx="68484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1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2020152"/>
            <a:ext cx="361904" cy="37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19841"/>
            <a:ext cx="371428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39047" y="3383469"/>
            <a:ext cx="323809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897922"/>
            <a:ext cx="361904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4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010182"/>
            <a:ext cx="352380" cy="38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2780665"/>
            <a:ext cx="7882890" cy="340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71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3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2744"/>
            <a:ext cx="10800000" cy="2657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1284" y="2693185"/>
            <a:ext cx="4209523" cy="48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88"/>
          <a:stretch>
            <a:fillRect/>
          </a:stretch>
        </p:blipFill>
        <p:spPr>
          <a:xfrm>
            <a:off x="1775460" y="3429000"/>
            <a:ext cx="8562340" cy="311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6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965" y="3429635"/>
            <a:ext cx="504761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3365" y="4297045"/>
            <a:ext cx="500570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000" y="5245329"/>
            <a:ext cx="1561904" cy="46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72380" y="2573134"/>
            <a:ext cx="714285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428" y="2563598"/>
            <a:ext cx="761904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1428" y="3212064"/>
            <a:ext cx="742857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07485" y="1734185"/>
            <a:ext cx="637921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2735601"/>
            <a:ext cx="1238095" cy="4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254"/>
            <a:ext cx="4320000" cy="581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955" y="1838284"/>
            <a:ext cx="4320000" cy="4815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5367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00" y="908644"/>
            <a:ext cx="52755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94471" y="3160913"/>
            <a:ext cx="255870" cy="23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47950" y="4324276"/>
            <a:ext cx="302392" cy="31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94471" y="6134467"/>
            <a:ext cx="255870" cy="22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2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999557"/>
            <a:ext cx="780952" cy="333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047" y="990026"/>
            <a:ext cx="761904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1428" y="2286247"/>
            <a:ext cx="1152380" cy="34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9047" y="2295778"/>
            <a:ext cx="742857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10476" y="2943888"/>
            <a:ext cx="714285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6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77105" y="1586230"/>
            <a:ext cx="657161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2649966"/>
            <a:ext cx="723809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9047" y="3289085"/>
            <a:ext cx="1114285" cy="3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81904" y="3937744"/>
            <a:ext cx="1104761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53333" y="4595942"/>
            <a:ext cx="723809" cy="30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2306135"/>
            <a:ext cx="1438095" cy="34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047" y="2315671"/>
            <a:ext cx="1485714" cy="3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428" y="2964144"/>
            <a:ext cx="1123810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1904" y="3603080"/>
            <a:ext cx="1476190" cy="3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3333" y="4242017"/>
            <a:ext cx="1533333" cy="34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29523" y="4242017"/>
            <a:ext cx="742857" cy="34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4285" y="1593446"/>
            <a:ext cx="761904" cy="32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333" y="2244076"/>
            <a:ext cx="714285" cy="30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39047" y="2743405"/>
            <a:ext cx="266666" cy="26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3676247"/>
            <a:ext cx="371428" cy="38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9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048043"/>
            <a:ext cx="352380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